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5" r:id="rId3"/>
    <p:sldId id="268" r:id="rId4"/>
    <p:sldId id="266" r:id="rId5"/>
    <p:sldId id="269" r:id="rId6"/>
    <p:sldId id="273" r:id="rId7"/>
    <p:sldId id="272" r:id="rId8"/>
    <p:sldId id="257" r:id="rId9"/>
    <p:sldId id="258" r:id="rId10"/>
    <p:sldId id="259" r:id="rId11"/>
    <p:sldId id="261" r:id="rId12"/>
    <p:sldId id="262" r:id="rId13"/>
    <p:sldId id="274"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B0FA698E-908D-4D6F-ABBB-AB9CAF0171F0}">
          <p14:sldIdLst>
            <p14:sldId id="256"/>
            <p14:sldId id="265"/>
            <p14:sldId id="268"/>
            <p14:sldId id="266"/>
            <p14:sldId id="269"/>
            <p14:sldId id="273"/>
            <p14:sldId id="272"/>
            <p14:sldId id="257"/>
            <p14:sldId id="258"/>
            <p14:sldId id="259"/>
            <p14:sldId id="261"/>
            <p14:sldId id="262"/>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o André Lucena" initials="HAL" lastIdx="6" clrIdx="0">
    <p:extLst>
      <p:ext uri="{19B8F6BF-5375-455C-9EA6-DF929625EA0E}">
        <p15:presenceInfo xmlns:p15="http://schemas.microsoft.com/office/powerpoint/2012/main" userId="94dfb2a4e61252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BFEDB-B352-4E45-9979-755CD86C2053}" v="174" dt="2021-05-21T03:23:37.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André Lucena" userId="94dfb2a4e61252b7" providerId="LiveId" clId="{3B7EDFCE-4C1C-4692-9F27-72C2E5FFFB33}"/>
    <pc:docChg chg="custSel addSld modSld">
      <pc:chgData name="Hugo André Lucena" userId="94dfb2a4e61252b7" providerId="LiveId" clId="{3B7EDFCE-4C1C-4692-9F27-72C2E5FFFB33}" dt="2021-04-30T22:44:50.124" v="2161" actId="20577"/>
      <pc:docMkLst>
        <pc:docMk/>
      </pc:docMkLst>
      <pc:sldChg chg="addSp modSp mod">
        <pc:chgData name="Hugo André Lucena" userId="94dfb2a4e61252b7" providerId="LiveId" clId="{3B7EDFCE-4C1C-4692-9F27-72C2E5FFFB33}" dt="2021-04-30T17:28:00.432" v="390" actId="1076"/>
        <pc:sldMkLst>
          <pc:docMk/>
          <pc:sldMk cId="3180043123" sldId="256"/>
        </pc:sldMkLst>
        <pc:spChg chg="add mod">
          <ac:chgData name="Hugo André Lucena" userId="94dfb2a4e61252b7" providerId="LiveId" clId="{3B7EDFCE-4C1C-4692-9F27-72C2E5FFFB33}" dt="2021-04-30T17:28:00.432" v="390" actId="1076"/>
          <ac:spMkLst>
            <pc:docMk/>
            <pc:sldMk cId="3180043123" sldId="256"/>
            <ac:spMk id="5" creationId="{D30BD029-AEB7-4919-8C31-EFE6BE0921E2}"/>
          </ac:spMkLst>
        </pc:spChg>
        <pc:picChg chg="mod">
          <ac:chgData name="Hugo André Lucena" userId="94dfb2a4e61252b7" providerId="LiveId" clId="{3B7EDFCE-4C1C-4692-9F27-72C2E5FFFB33}" dt="2021-04-30T17:27:56.154" v="389" actId="1076"/>
          <ac:picMkLst>
            <pc:docMk/>
            <pc:sldMk cId="3180043123" sldId="256"/>
            <ac:picMk id="4" creationId="{A60B4B12-7E95-44FD-A15C-5BE916145C13}"/>
          </ac:picMkLst>
        </pc:picChg>
      </pc:sldChg>
      <pc:sldChg chg="addSp delSp modSp new mod">
        <pc:chgData name="Hugo André Lucena" userId="94dfb2a4e61252b7" providerId="LiveId" clId="{3B7EDFCE-4C1C-4692-9F27-72C2E5FFFB33}" dt="2021-04-30T22:44:50.124" v="2161" actId="20577"/>
        <pc:sldMkLst>
          <pc:docMk/>
          <pc:sldMk cId="1148947970" sldId="257"/>
        </pc:sldMkLst>
        <pc:spChg chg="add mod">
          <ac:chgData name="Hugo André Lucena" userId="94dfb2a4e61252b7" providerId="LiveId" clId="{3B7EDFCE-4C1C-4692-9F27-72C2E5FFFB33}" dt="2021-04-30T22:44:00.734" v="2159" actId="14100"/>
          <ac:spMkLst>
            <pc:docMk/>
            <pc:sldMk cId="1148947970" sldId="257"/>
            <ac:spMk id="2" creationId="{CE941AE2-701C-42F3-BA6D-9984B6096B91}"/>
          </ac:spMkLst>
        </pc:spChg>
        <pc:spChg chg="add mod">
          <ac:chgData name="Hugo André Lucena" userId="94dfb2a4e61252b7" providerId="LiveId" clId="{3B7EDFCE-4C1C-4692-9F27-72C2E5FFFB33}" dt="2021-04-30T22:44:50.124" v="2161" actId="20577"/>
          <ac:spMkLst>
            <pc:docMk/>
            <pc:sldMk cId="1148947970" sldId="257"/>
            <ac:spMk id="3" creationId="{AB7EE2F5-36E2-449B-9323-F3D5862BB4E4}"/>
          </ac:spMkLst>
        </pc:spChg>
        <pc:spChg chg="add del mod">
          <ac:chgData name="Hugo André Lucena" userId="94dfb2a4e61252b7" providerId="LiveId" clId="{3B7EDFCE-4C1C-4692-9F27-72C2E5FFFB33}" dt="2021-04-30T21:09:18.244" v="780"/>
          <ac:spMkLst>
            <pc:docMk/>
            <pc:sldMk cId="1148947970" sldId="257"/>
            <ac:spMk id="4" creationId="{D3608CD8-4595-426D-B02D-4ECC09CB2504}"/>
          </ac:spMkLst>
        </pc:spChg>
        <pc:spChg chg="add mod">
          <ac:chgData name="Hugo André Lucena" userId="94dfb2a4e61252b7" providerId="LiveId" clId="{3B7EDFCE-4C1C-4692-9F27-72C2E5FFFB33}" dt="2021-04-30T21:51:30.131" v="953" actId="20577"/>
          <ac:spMkLst>
            <pc:docMk/>
            <pc:sldMk cId="1148947970" sldId="257"/>
            <ac:spMk id="5" creationId="{D70F4792-7A32-4492-ACB8-E41D27B0D231}"/>
          </ac:spMkLst>
        </pc:spChg>
        <pc:spChg chg="add mod">
          <ac:chgData name="Hugo André Lucena" userId="94dfb2a4e61252b7" providerId="LiveId" clId="{3B7EDFCE-4C1C-4692-9F27-72C2E5FFFB33}" dt="2021-04-30T21:14:05.502" v="856" actId="1076"/>
          <ac:spMkLst>
            <pc:docMk/>
            <pc:sldMk cId="1148947970" sldId="257"/>
            <ac:spMk id="6" creationId="{12608DAB-BB9E-4EB1-A8C3-AB6B7B2FDD46}"/>
          </ac:spMkLst>
        </pc:spChg>
      </pc:sldChg>
      <pc:sldChg chg="addSp delSp modSp new mod">
        <pc:chgData name="Hugo André Lucena" userId="94dfb2a4e61252b7" providerId="LiveId" clId="{3B7EDFCE-4C1C-4692-9F27-72C2E5FFFB33}" dt="2021-04-30T22:43:50.634" v="2158" actId="14100"/>
        <pc:sldMkLst>
          <pc:docMk/>
          <pc:sldMk cId="3672120305" sldId="258"/>
        </pc:sldMkLst>
        <pc:spChg chg="add del mod">
          <ac:chgData name="Hugo André Lucena" userId="94dfb2a4e61252b7" providerId="LiveId" clId="{3B7EDFCE-4C1C-4692-9F27-72C2E5FFFB33}" dt="2021-04-30T22:12:12.548" v="1494"/>
          <ac:spMkLst>
            <pc:docMk/>
            <pc:sldMk cId="3672120305" sldId="258"/>
            <ac:spMk id="2" creationId="{7939A3D3-CBE2-45C2-AC80-9B871CE3AEEB}"/>
          </ac:spMkLst>
        </pc:spChg>
        <pc:spChg chg="add del mod">
          <ac:chgData name="Hugo André Lucena" userId="94dfb2a4e61252b7" providerId="LiveId" clId="{3B7EDFCE-4C1C-4692-9F27-72C2E5FFFB33}" dt="2021-04-30T22:15:52.016" v="1631"/>
          <ac:spMkLst>
            <pc:docMk/>
            <pc:sldMk cId="3672120305" sldId="258"/>
            <ac:spMk id="4" creationId="{49A8B64D-9CAD-4756-8CA8-7A035DE2CB77}"/>
          </ac:spMkLst>
        </pc:spChg>
        <pc:spChg chg="add mod">
          <ac:chgData name="Hugo André Lucena" userId="94dfb2a4e61252b7" providerId="LiveId" clId="{3B7EDFCE-4C1C-4692-9F27-72C2E5FFFB33}" dt="2021-04-30T22:43:39.136" v="2156" actId="14100"/>
          <ac:spMkLst>
            <pc:docMk/>
            <pc:sldMk cId="3672120305" sldId="258"/>
            <ac:spMk id="6" creationId="{C10AC45F-41DB-4258-88FD-EFC9439805A9}"/>
          </ac:spMkLst>
        </pc:spChg>
        <pc:spChg chg="add mod">
          <ac:chgData name="Hugo André Lucena" userId="94dfb2a4e61252b7" providerId="LiveId" clId="{3B7EDFCE-4C1C-4692-9F27-72C2E5FFFB33}" dt="2021-04-30T22:43:50.634" v="2158" actId="14100"/>
          <ac:spMkLst>
            <pc:docMk/>
            <pc:sldMk cId="3672120305" sldId="258"/>
            <ac:spMk id="7" creationId="{D04FE3ED-9F01-4FD4-A180-2731E576BD29}"/>
          </ac:spMkLst>
        </pc:spChg>
      </pc:sldChg>
    </pc:docChg>
  </pc:docChgLst>
  <pc:docChgLst>
    <pc:chgData name="Hugo André Lucena" userId="94dfb2a4e61252b7" providerId="LiveId" clId="{FE0244A3-A289-48BC-B4AE-1933447159F8}"/>
    <pc:docChg chg="modSld">
      <pc:chgData name="Hugo André Lucena" userId="94dfb2a4e61252b7" providerId="LiveId" clId="{FE0244A3-A289-48BC-B4AE-1933447159F8}" dt="2021-04-30T15:24:15.224" v="19"/>
      <pc:docMkLst>
        <pc:docMk/>
      </pc:docMkLst>
      <pc:sldChg chg="modSp mod modAnim">
        <pc:chgData name="Hugo André Lucena" userId="94dfb2a4e61252b7" providerId="LiveId" clId="{FE0244A3-A289-48BC-B4AE-1933447159F8}" dt="2021-04-30T15:24:15.224" v="19"/>
        <pc:sldMkLst>
          <pc:docMk/>
          <pc:sldMk cId="3180043123" sldId="256"/>
        </pc:sldMkLst>
        <pc:picChg chg="mod">
          <ac:chgData name="Hugo André Lucena" userId="94dfb2a4e61252b7" providerId="LiveId" clId="{FE0244A3-A289-48BC-B4AE-1933447159F8}" dt="2021-04-30T15:20:57.339" v="6" actId="1440"/>
          <ac:picMkLst>
            <pc:docMk/>
            <pc:sldMk cId="3180043123" sldId="256"/>
            <ac:picMk id="4" creationId="{A60B4B12-7E95-44FD-A15C-5BE916145C13}"/>
          </ac:picMkLst>
        </pc:picChg>
      </pc:sldChg>
    </pc:docChg>
  </pc:docChgLst>
  <pc:docChgLst>
    <pc:chgData name="Hugo André Lucena" userId="94dfb2a4e61252b7" providerId="LiveId" clId="{4EDBFEDB-B352-4E45-9979-755CD86C2053}"/>
    <pc:docChg chg="undo redo custSel addSld delSld modSld addSection delSection modSection">
      <pc:chgData name="Hugo André Lucena" userId="94dfb2a4e61252b7" providerId="LiveId" clId="{4EDBFEDB-B352-4E45-9979-755CD86C2053}" dt="2021-05-14T15:10:56.747" v="8859" actId="20577"/>
      <pc:docMkLst>
        <pc:docMk/>
      </pc:docMkLst>
      <pc:sldChg chg="addSp delSp modSp mod delAnim modAnim">
        <pc:chgData name="Hugo André Lucena" userId="94dfb2a4e61252b7" providerId="LiveId" clId="{4EDBFEDB-B352-4E45-9979-755CD86C2053}" dt="2021-05-08T16:06:35.984" v="7743" actId="1076"/>
        <pc:sldMkLst>
          <pc:docMk/>
          <pc:sldMk cId="3180043123" sldId="256"/>
        </pc:sldMkLst>
        <pc:spChg chg="mod">
          <ac:chgData name="Hugo André Lucena" userId="94dfb2a4e61252b7" providerId="LiveId" clId="{4EDBFEDB-B352-4E45-9979-755CD86C2053}" dt="2021-05-07T18:57:38.099" v="5271" actId="2"/>
          <ac:spMkLst>
            <pc:docMk/>
            <pc:sldMk cId="3180043123" sldId="256"/>
            <ac:spMk id="2" creationId="{28F7FC09-58E2-42AC-B626-26EFE6E5B304}"/>
          </ac:spMkLst>
        </pc:spChg>
        <pc:spChg chg="mod">
          <ac:chgData name="Hugo André Lucena" userId="94dfb2a4e61252b7" providerId="LiveId" clId="{4EDBFEDB-B352-4E45-9979-755CD86C2053}" dt="2021-05-03T16:57:00.966" v="2662" actId="2"/>
          <ac:spMkLst>
            <pc:docMk/>
            <pc:sldMk cId="3180043123" sldId="256"/>
            <ac:spMk id="3" creationId="{4B273D39-5CB0-4A39-90CB-D5F3F1F443BF}"/>
          </ac:spMkLst>
        </pc:spChg>
        <pc:spChg chg="mod ord">
          <ac:chgData name="Hugo André Lucena" userId="94dfb2a4e61252b7" providerId="LiveId" clId="{4EDBFEDB-B352-4E45-9979-755CD86C2053}" dt="2021-05-01T15:33:45.063" v="2" actId="26606"/>
          <ac:spMkLst>
            <pc:docMk/>
            <pc:sldMk cId="3180043123" sldId="256"/>
            <ac:spMk id="5" creationId="{D30BD029-AEB7-4919-8C31-EFE6BE0921E2}"/>
          </ac:spMkLst>
        </pc:spChg>
        <pc:spChg chg="add del">
          <ac:chgData name="Hugo André Lucena" userId="94dfb2a4e61252b7" providerId="LiveId" clId="{4EDBFEDB-B352-4E45-9979-755CD86C2053}" dt="2021-05-01T15:33:45.063" v="2" actId="26606"/>
          <ac:spMkLst>
            <pc:docMk/>
            <pc:sldMk cId="3180043123" sldId="256"/>
            <ac:spMk id="9" creationId="{4D896123-1B32-4CB1-B2ED-E34BBC26B423}"/>
          </ac:spMkLst>
        </pc:spChg>
        <pc:spChg chg="add del">
          <ac:chgData name="Hugo André Lucena" userId="94dfb2a4e61252b7" providerId="LiveId" clId="{4EDBFEDB-B352-4E45-9979-755CD86C2053}" dt="2021-05-01T15:33:45.063" v="2" actId="26606"/>
          <ac:spMkLst>
            <pc:docMk/>
            <pc:sldMk cId="3180043123" sldId="256"/>
            <ac:spMk id="11" creationId="{1145F121-7DB3-4C20-B960-333CE2967F69}"/>
          </ac:spMkLst>
        </pc:spChg>
        <pc:spChg chg="add del">
          <ac:chgData name="Hugo André Lucena" userId="94dfb2a4e61252b7" providerId="LiveId" clId="{4EDBFEDB-B352-4E45-9979-755CD86C2053}" dt="2021-05-01T15:33:45.063" v="2" actId="26606"/>
          <ac:spMkLst>
            <pc:docMk/>
            <pc:sldMk cId="3180043123" sldId="256"/>
            <ac:spMk id="16" creationId="{7C2EDD57-A6AF-4C75-9E04-0F8F4D565514}"/>
          </ac:spMkLst>
        </pc:spChg>
        <pc:spChg chg="add del">
          <ac:chgData name="Hugo André Lucena" userId="94dfb2a4e61252b7" providerId="LiveId" clId="{4EDBFEDB-B352-4E45-9979-755CD86C2053}" dt="2021-05-01T15:33:45.063" v="2" actId="26606"/>
          <ac:spMkLst>
            <pc:docMk/>
            <pc:sldMk cId="3180043123" sldId="256"/>
            <ac:spMk id="18" creationId="{8A4AA7FE-02D8-4A32-8A5D-F26FBEEE1F88}"/>
          </ac:spMkLst>
        </pc:spChg>
        <pc:spChg chg="add del">
          <ac:chgData name="Hugo André Lucena" userId="94dfb2a4e61252b7" providerId="LiveId" clId="{4EDBFEDB-B352-4E45-9979-755CD86C2053}" dt="2021-05-01T15:33:45.063" v="2" actId="26606"/>
          <ac:spMkLst>
            <pc:docMk/>
            <pc:sldMk cId="3180043123" sldId="256"/>
            <ac:spMk id="20" creationId="{B0C111FC-6A33-43DC-B98B-D3D341F418FD}"/>
          </ac:spMkLst>
        </pc:spChg>
        <pc:spChg chg="add del">
          <ac:chgData name="Hugo André Lucena" userId="94dfb2a4e61252b7" providerId="LiveId" clId="{4EDBFEDB-B352-4E45-9979-755CD86C2053}" dt="2021-05-01T15:33:45.063" v="2" actId="26606"/>
          <ac:spMkLst>
            <pc:docMk/>
            <pc:sldMk cId="3180043123" sldId="256"/>
            <ac:spMk id="22" creationId="{B73DE73B-0A74-4051-8584-9A228FCC3232}"/>
          </ac:spMkLst>
        </pc:spChg>
        <pc:spChg chg="add del">
          <ac:chgData name="Hugo André Lucena" userId="94dfb2a4e61252b7" providerId="LiveId" clId="{4EDBFEDB-B352-4E45-9979-755CD86C2053}" dt="2021-05-01T15:33:45.063" v="2" actId="26606"/>
          <ac:spMkLst>
            <pc:docMk/>
            <pc:sldMk cId="3180043123" sldId="256"/>
            <ac:spMk id="24" creationId="{779E83F3-34D7-4570-A7FD-15F66C3A348C}"/>
          </ac:spMkLst>
        </pc:spChg>
        <pc:picChg chg="mod ord">
          <ac:chgData name="Hugo André Lucena" userId="94dfb2a4e61252b7" providerId="LiveId" clId="{4EDBFEDB-B352-4E45-9979-755CD86C2053}" dt="2021-05-08T16:06:35.984" v="7743" actId="1076"/>
          <ac:picMkLst>
            <pc:docMk/>
            <pc:sldMk cId="3180043123" sldId="256"/>
            <ac:picMk id="4" creationId="{A60B4B12-7E95-44FD-A15C-5BE916145C13}"/>
          </ac:picMkLst>
        </pc:picChg>
        <pc:picChg chg="add del mod">
          <ac:chgData name="Hugo André Lucena" userId="94dfb2a4e61252b7" providerId="LiveId" clId="{4EDBFEDB-B352-4E45-9979-755CD86C2053}" dt="2021-05-01T15:34:11.350" v="4" actId="478"/>
          <ac:picMkLst>
            <pc:docMk/>
            <pc:sldMk cId="3180043123" sldId="256"/>
            <ac:picMk id="7" creationId="{0AD73710-C23F-4C72-B210-DD5AB9A081C5}"/>
          </ac:picMkLst>
        </pc:picChg>
        <pc:picChg chg="add mod">
          <ac:chgData name="Hugo André Lucena" userId="94dfb2a4e61252b7" providerId="LiveId" clId="{4EDBFEDB-B352-4E45-9979-755CD86C2053}" dt="2021-05-03T17:17:30.544" v="2928" actId="14100"/>
          <ac:picMkLst>
            <pc:docMk/>
            <pc:sldMk cId="3180043123" sldId="256"/>
            <ac:picMk id="7" creationId="{71D5B9C7-B807-47E9-BBD5-F17EAD78FE55}"/>
          </ac:picMkLst>
        </pc:picChg>
      </pc:sldChg>
      <pc:sldChg chg="addSp delSp modSp mod">
        <pc:chgData name="Hugo André Lucena" userId="94dfb2a4e61252b7" providerId="LiveId" clId="{4EDBFEDB-B352-4E45-9979-755CD86C2053}" dt="2021-05-13T23:46:48.384" v="8439" actId="20577"/>
        <pc:sldMkLst>
          <pc:docMk/>
          <pc:sldMk cId="1148947970" sldId="257"/>
        </pc:sldMkLst>
        <pc:spChg chg="mod">
          <ac:chgData name="Hugo André Lucena" userId="94dfb2a4e61252b7" providerId="LiveId" clId="{4EDBFEDB-B352-4E45-9979-755CD86C2053}" dt="2021-05-03T16:57:14.978" v="2665" actId="2"/>
          <ac:spMkLst>
            <pc:docMk/>
            <pc:sldMk cId="1148947970" sldId="257"/>
            <ac:spMk id="2" creationId="{CE941AE2-701C-42F3-BA6D-9984B6096B91}"/>
          </ac:spMkLst>
        </pc:spChg>
        <pc:spChg chg="add del mod">
          <ac:chgData name="Hugo André Lucena" userId="94dfb2a4e61252b7" providerId="LiveId" clId="{4EDBFEDB-B352-4E45-9979-755CD86C2053}" dt="2021-05-13T23:46:22.858" v="8435" actId="478"/>
          <ac:spMkLst>
            <pc:docMk/>
            <pc:sldMk cId="1148947970" sldId="257"/>
            <ac:spMk id="3" creationId="{AB7EE2F5-36E2-449B-9323-F3D5862BB4E4}"/>
          </ac:spMkLst>
        </pc:spChg>
        <pc:spChg chg="add mod">
          <ac:chgData name="Hugo André Lucena" userId="94dfb2a4e61252b7" providerId="LiveId" clId="{4EDBFEDB-B352-4E45-9979-755CD86C2053}" dt="2021-05-13T22:52:10.596" v="8219" actId="20577"/>
          <ac:spMkLst>
            <pc:docMk/>
            <pc:sldMk cId="1148947970" sldId="257"/>
            <ac:spMk id="4" creationId="{471370CF-E9B3-4B4C-B925-90EC653B31C9}"/>
          </ac:spMkLst>
        </pc:spChg>
        <pc:spChg chg="add del mod">
          <ac:chgData name="Hugo André Lucena" userId="94dfb2a4e61252b7" providerId="LiveId" clId="{4EDBFEDB-B352-4E45-9979-755CD86C2053}" dt="2021-05-13T23:46:48.384" v="8439" actId="20577"/>
          <ac:spMkLst>
            <pc:docMk/>
            <pc:sldMk cId="1148947970" sldId="257"/>
            <ac:spMk id="8" creationId="{2C25B799-9376-4F13-8A35-49A4814E22B3}"/>
          </ac:spMkLst>
        </pc:spChg>
      </pc:sldChg>
      <pc:sldChg chg="addSp delSp modSp mod">
        <pc:chgData name="Hugo André Lucena" userId="94dfb2a4e61252b7" providerId="LiveId" clId="{4EDBFEDB-B352-4E45-9979-755CD86C2053}" dt="2021-05-13T23:04:08.430" v="8241" actId="12"/>
        <pc:sldMkLst>
          <pc:docMk/>
          <pc:sldMk cId="3672120305" sldId="258"/>
        </pc:sldMkLst>
        <pc:spChg chg="add del mod">
          <ac:chgData name="Hugo André Lucena" userId="94dfb2a4e61252b7" providerId="LiveId" clId="{4EDBFEDB-B352-4E45-9979-755CD86C2053}" dt="2021-05-07T13:20:12.745" v="3187"/>
          <ac:spMkLst>
            <pc:docMk/>
            <pc:sldMk cId="3672120305" sldId="258"/>
            <ac:spMk id="2" creationId="{AA02A3CA-15B2-4EA3-AC9A-960744D9D755}"/>
          </ac:spMkLst>
        </pc:spChg>
        <pc:spChg chg="add mod">
          <ac:chgData name="Hugo André Lucena" userId="94dfb2a4e61252b7" providerId="LiveId" clId="{4EDBFEDB-B352-4E45-9979-755CD86C2053}" dt="2021-05-07T13:43:14.433" v="3838" actId="14100"/>
          <ac:spMkLst>
            <pc:docMk/>
            <pc:sldMk cId="3672120305" sldId="258"/>
            <ac:spMk id="5" creationId="{5D6D279E-2183-41CA-841E-215D48C0D15F}"/>
          </ac:spMkLst>
        </pc:spChg>
        <pc:spChg chg="del mod">
          <ac:chgData name="Hugo André Lucena" userId="94dfb2a4e61252b7" providerId="LiveId" clId="{4EDBFEDB-B352-4E45-9979-755CD86C2053}" dt="2021-05-07T13:19:39.682" v="2947"/>
          <ac:spMkLst>
            <pc:docMk/>
            <pc:sldMk cId="3672120305" sldId="258"/>
            <ac:spMk id="6" creationId="{C10AC45F-41DB-4258-88FD-EFC9439805A9}"/>
          </ac:spMkLst>
        </pc:spChg>
        <pc:spChg chg="del mod">
          <ac:chgData name="Hugo André Lucena" userId="94dfb2a4e61252b7" providerId="LiveId" clId="{4EDBFEDB-B352-4E45-9979-755CD86C2053}" dt="2021-05-07T13:20:12.745" v="3185"/>
          <ac:spMkLst>
            <pc:docMk/>
            <pc:sldMk cId="3672120305" sldId="258"/>
            <ac:spMk id="7" creationId="{D04FE3ED-9F01-4FD4-A180-2731E576BD29}"/>
          </ac:spMkLst>
        </pc:spChg>
        <pc:spChg chg="add del mod">
          <ac:chgData name="Hugo André Lucena" userId="94dfb2a4e61252b7" providerId="LiveId" clId="{4EDBFEDB-B352-4E45-9979-755CD86C2053}" dt="2021-05-07T13:25:33.934" v="3785"/>
          <ac:spMkLst>
            <pc:docMk/>
            <pc:sldMk cId="3672120305" sldId="258"/>
            <ac:spMk id="8" creationId="{8CC3AC05-6AAD-4B94-854D-42AEE7740BEB}"/>
          </ac:spMkLst>
        </pc:spChg>
        <pc:spChg chg="add del mod">
          <ac:chgData name="Hugo André Lucena" userId="94dfb2a4e61252b7" providerId="LiveId" clId="{4EDBFEDB-B352-4E45-9979-755CD86C2053}" dt="2021-05-07T13:20:12.744" v="3183" actId="478"/>
          <ac:spMkLst>
            <pc:docMk/>
            <pc:sldMk cId="3672120305" sldId="258"/>
            <ac:spMk id="9" creationId="{52C03BB0-D340-4081-AD53-AAD99059BEBD}"/>
          </ac:spMkLst>
        </pc:spChg>
        <pc:spChg chg="add mod">
          <ac:chgData name="Hugo André Lucena" userId="94dfb2a4e61252b7" providerId="LiveId" clId="{4EDBFEDB-B352-4E45-9979-755CD86C2053}" dt="2021-05-13T23:04:08.430" v="8241" actId="12"/>
          <ac:spMkLst>
            <pc:docMk/>
            <pc:sldMk cId="3672120305" sldId="258"/>
            <ac:spMk id="13" creationId="{1B160D11-5EEE-41BF-B643-A3EEA3CB38D9}"/>
          </ac:spMkLst>
        </pc:spChg>
        <pc:spChg chg="add mod">
          <ac:chgData name="Hugo André Lucena" userId="94dfb2a4e61252b7" providerId="LiveId" clId="{4EDBFEDB-B352-4E45-9979-755CD86C2053}" dt="2021-05-08T13:55:23.472" v="5955" actId="12"/>
          <ac:spMkLst>
            <pc:docMk/>
            <pc:sldMk cId="3672120305" sldId="258"/>
            <ac:spMk id="14" creationId="{FFE35035-5136-4392-975D-01E6BFAF0BD7}"/>
          </ac:spMkLst>
        </pc:spChg>
        <pc:spChg chg="add mod">
          <ac:chgData name="Hugo André Lucena" userId="94dfb2a4e61252b7" providerId="LiveId" clId="{4EDBFEDB-B352-4E45-9979-755CD86C2053}" dt="2021-05-07T18:56:33.553" v="5204" actId="2"/>
          <ac:spMkLst>
            <pc:docMk/>
            <pc:sldMk cId="3672120305" sldId="258"/>
            <ac:spMk id="16" creationId="{B4888947-EF90-4306-9AA5-A50BBC473E55}"/>
          </ac:spMkLst>
        </pc:spChg>
        <pc:spChg chg="add del mod">
          <ac:chgData name="Hugo André Lucena" userId="94dfb2a4e61252b7" providerId="LiveId" clId="{4EDBFEDB-B352-4E45-9979-755CD86C2053}" dt="2021-05-07T13:20:22.140" v="3190" actId="478"/>
          <ac:spMkLst>
            <pc:docMk/>
            <pc:sldMk cId="3672120305" sldId="258"/>
            <ac:spMk id="21" creationId="{4EED4E18-5286-433B-A0B5-6227F361E0C6}"/>
          </ac:spMkLst>
        </pc:spChg>
        <pc:spChg chg="add del mod">
          <ac:chgData name="Hugo André Lucena" userId="94dfb2a4e61252b7" providerId="LiveId" clId="{4EDBFEDB-B352-4E45-9979-755CD86C2053}" dt="2021-05-01T16:32:08.454" v="1060"/>
          <ac:spMkLst>
            <pc:docMk/>
            <pc:sldMk cId="3672120305" sldId="258"/>
            <ac:spMk id="22" creationId="{5D0C4A35-F425-44F0-98D5-2E38443FC3A4}"/>
          </ac:spMkLst>
        </pc:spChg>
        <pc:spChg chg="add del mod">
          <ac:chgData name="Hugo André Lucena" userId="94dfb2a4e61252b7" providerId="LiveId" clId="{4EDBFEDB-B352-4E45-9979-755CD86C2053}" dt="2021-05-07T13:20:24.363" v="3191" actId="478"/>
          <ac:spMkLst>
            <pc:docMk/>
            <pc:sldMk cId="3672120305" sldId="258"/>
            <ac:spMk id="23" creationId="{315D7899-26B1-4EC5-AFE1-58D4EC2E7FFF}"/>
          </ac:spMkLst>
        </pc:spChg>
        <pc:spChg chg="add del mod">
          <ac:chgData name="Hugo André Lucena" userId="94dfb2a4e61252b7" providerId="LiveId" clId="{4EDBFEDB-B352-4E45-9979-755CD86C2053}" dt="2021-05-01T17:37:42.884" v="2059"/>
          <ac:spMkLst>
            <pc:docMk/>
            <pc:sldMk cId="3672120305" sldId="258"/>
            <ac:spMk id="26" creationId="{796E5A08-A794-4E6C-98E6-C238E1C967D5}"/>
          </ac:spMkLst>
        </pc:spChg>
        <pc:spChg chg="add mod">
          <ac:chgData name="Hugo André Lucena" userId="94dfb2a4e61252b7" providerId="LiveId" clId="{4EDBFEDB-B352-4E45-9979-755CD86C2053}" dt="2021-05-13T22:52:18.618" v="8221" actId="20577"/>
          <ac:spMkLst>
            <pc:docMk/>
            <pc:sldMk cId="3672120305" sldId="258"/>
            <ac:spMk id="27" creationId="{C20E0981-FD33-4A27-9B3A-6FC5452C7546}"/>
          </ac:spMkLst>
        </pc:spChg>
        <pc:cxnChg chg="add del mod">
          <ac:chgData name="Hugo André Lucena" userId="94dfb2a4e61252b7" providerId="LiveId" clId="{4EDBFEDB-B352-4E45-9979-755CD86C2053}" dt="2021-05-07T13:20:16.978" v="3188" actId="478"/>
          <ac:cxnSpMkLst>
            <pc:docMk/>
            <pc:sldMk cId="3672120305" sldId="258"/>
            <ac:cxnSpMk id="4" creationId="{E608B19F-E932-40C7-8719-9214B0A428BA}"/>
          </ac:cxnSpMkLst>
        </pc:cxnChg>
        <pc:cxnChg chg="add del">
          <ac:chgData name="Hugo André Lucena" userId="94dfb2a4e61252b7" providerId="LiveId" clId="{4EDBFEDB-B352-4E45-9979-755CD86C2053}" dt="2021-05-01T15:52:18.586" v="339" actId="478"/>
          <ac:cxnSpMkLst>
            <pc:docMk/>
            <pc:sldMk cId="3672120305" sldId="258"/>
            <ac:cxnSpMk id="8" creationId="{02DD005D-EC08-4A9C-ADA9-412F9C449B91}"/>
          </ac:cxnSpMkLst>
        </pc:cxnChg>
        <pc:cxnChg chg="add del mod">
          <ac:chgData name="Hugo André Lucena" userId="94dfb2a4e61252b7" providerId="LiveId" clId="{4EDBFEDB-B352-4E45-9979-755CD86C2053}" dt="2021-05-07T13:20:18.724" v="3189" actId="478"/>
          <ac:cxnSpMkLst>
            <pc:docMk/>
            <pc:sldMk cId="3672120305" sldId="258"/>
            <ac:cxnSpMk id="12" creationId="{5CFDEEA9-F72A-4374-977B-48D0D5AEF5F8}"/>
          </ac:cxnSpMkLst>
        </pc:cxnChg>
      </pc:sldChg>
      <pc:sldChg chg="addSp delSp modSp new mod addCm delCm modCm">
        <pc:chgData name="Hugo André Lucena" userId="94dfb2a4e61252b7" providerId="LiveId" clId="{4EDBFEDB-B352-4E45-9979-755CD86C2053}" dt="2021-05-13T22:52:28.275" v="8224" actId="20577"/>
        <pc:sldMkLst>
          <pc:docMk/>
          <pc:sldMk cId="2313158109" sldId="259"/>
        </pc:sldMkLst>
        <pc:spChg chg="add del mod">
          <ac:chgData name="Hugo André Lucena" userId="94dfb2a4e61252b7" providerId="LiveId" clId="{4EDBFEDB-B352-4E45-9979-755CD86C2053}" dt="2021-05-01T16:59:59.152" v="1501"/>
          <ac:spMkLst>
            <pc:docMk/>
            <pc:sldMk cId="2313158109" sldId="259"/>
            <ac:spMk id="2" creationId="{3FD4E8CA-18E2-4C16-A8A9-4B0D18C19EFE}"/>
          </ac:spMkLst>
        </pc:spChg>
        <pc:spChg chg="add del mod">
          <ac:chgData name="Hugo André Lucena" userId="94dfb2a4e61252b7" providerId="LiveId" clId="{4EDBFEDB-B352-4E45-9979-755CD86C2053}" dt="2021-05-01T17:00:25.408" v="1505"/>
          <ac:spMkLst>
            <pc:docMk/>
            <pc:sldMk cId="2313158109" sldId="259"/>
            <ac:spMk id="3" creationId="{ECBE5705-AEC0-44EB-A396-D33256DE9A3D}"/>
          </ac:spMkLst>
        </pc:spChg>
        <pc:spChg chg="add del mod">
          <ac:chgData name="Hugo André Lucena" userId="94dfb2a4e61252b7" providerId="LiveId" clId="{4EDBFEDB-B352-4E45-9979-755CD86C2053}" dt="2021-05-07T13:20:32.132" v="3192" actId="478"/>
          <ac:spMkLst>
            <pc:docMk/>
            <pc:sldMk cId="2313158109" sldId="259"/>
            <ac:spMk id="4" creationId="{38EEEE8F-389C-4056-B6E3-CD2AEA1DE32A}"/>
          </ac:spMkLst>
        </pc:spChg>
        <pc:spChg chg="add del mod">
          <ac:chgData name="Hugo André Lucena" userId="94dfb2a4e61252b7" providerId="LiveId" clId="{4EDBFEDB-B352-4E45-9979-755CD86C2053}" dt="2021-05-01T18:09:13.866" v="2099"/>
          <ac:spMkLst>
            <pc:docMk/>
            <pc:sldMk cId="2313158109" sldId="259"/>
            <ac:spMk id="5" creationId="{9A968183-CA88-4360-ADE5-EAF1AEC7F8A1}"/>
          </ac:spMkLst>
        </pc:spChg>
        <pc:spChg chg="add mod">
          <ac:chgData name="Hugo André Lucena" userId="94dfb2a4e61252b7" providerId="LiveId" clId="{4EDBFEDB-B352-4E45-9979-755CD86C2053}" dt="2021-05-07T18:57:05.777" v="5233" actId="2"/>
          <ac:spMkLst>
            <pc:docMk/>
            <pc:sldMk cId="2313158109" sldId="259"/>
            <ac:spMk id="5" creationId="{A548D53D-7FD5-4C37-85AB-E004439B395B}"/>
          </ac:spMkLst>
        </pc:spChg>
        <pc:spChg chg="add mod">
          <ac:chgData name="Hugo André Lucena" userId="94dfb2a4e61252b7" providerId="LiveId" clId="{4EDBFEDB-B352-4E45-9979-755CD86C2053}" dt="2021-05-13T22:52:28.275" v="8224" actId="20577"/>
          <ac:spMkLst>
            <pc:docMk/>
            <pc:sldMk cId="2313158109" sldId="259"/>
            <ac:spMk id="6" creationId="{F2D10B34-327A-450E-B38E-A13D14A83596}"/>
          </ac:spMkLst>
        </pc:spChg>
        <pc:spChg chg="add del mod">
          <ac:chgData name="Hugo André Lucena" userId="94dfb2a4e61252b7" providerId="LiveId" clId="{4EDBFEDB-B352-4E45-9979-755CD86C2053}" dt="2021-05-07T13:23:32.852" v="3738" actId="478"/>
          <ac:spMkLst>
            <pc:docMk/>
            <pc:sldMk cId="2313158109" sldId="259"/>
            <ac:spMk id="7" creationId="{B4D91A06-1DD3-47C5-A17D-277D1BDDBCC6}"/>
          </ac:spMkLst>
        </pc:spChg>
      </pc:sldChg>
      <pc:sldChg chg="new del">
        <pc:chgData name="Hugo André Lucena" userId="94dfb2a4e61252b7" providerId="LiveId" clId="{4EDBFEDB-B352-4E45-9979-755CD86C2053}" dt="2021-05-01T17:29:01.078" v="1871" actId="47"/>
        <pc:sldMkLst>
          <pc:docMk/>
          <pc:sldMk cId="205842515" sldId="260"/>
        </pc:sldMkLst>
      </pc:sldChg>
      <pc:sldChg chg="modSp new del mod">
        <pc:chgData name="Hugo André Lucena" userId="94dfb2a4e61252b7" providerId="LiveId" clId="{4EDBFEDB-B352-4E45-9979-755CD86C2053}" dt="2021-05-03T17:15:01.861" v="2906" actId="2696"/>
        <pc:sldMkLst>
          <pc:docMk/>
          <pc:sldMk cId="2978737397" sldId="260"/>
        </pc:sldMkLst>
        <pc:spChg chg="mod">
          <ac:chgData name="Hugo André Lucena" userId="94dfb2a4e61252b7" providerId="LiveId" clId="{4EDBFEDB-B352-4E45-9979-755CD86C2053}" dt="2021-05-03T16:57:11.740" v="2663" actId="313"/>
          <ac:spMkLst>
            <pc:docMk/>
            <pc:sldMk cId="2978737397" sldId="260"/>
            <ac:spMk id="2" creationId="{35C7EC75-FDF8-4469-BC8B-C996BC2E18FB}"/>
          </ac:spMkLst>
        </pc:spChg>
        <pc:spChg chg="mod">
          <ac:chgData name="Hugo André Lucena" userId="94dfb2a4e61252b7" providerId="LiveId" clId="{4EDBFEDB-B352-4E45-9979-755CD86C2053}" dt="2021-05-03T17:14:38.455" v="2905" actId="20577"/>
          <ac:spMkLst>
            <pc:docMk/>
            <pc:sldMk cId="2978737397" sldId="260"/>
            <ac:spMk id="3" creationId="{9C4251F9-2108-4918-906B-346FE1E1B792}"/>
          </ac:spMkLst>
        </pc:spChg>
      </pc:sldChg>
      <pc:sldChg chg="addSp delSp modSp new mod">
        <pc:chgData name="Hugo André Lucena" userId="94dfb2a4e61252b7" providerId="LiveId" clId="{4EDBFEDB-B352-4E45-9979-755CD86C2053}" dt="2021-05-13T22:52:34.103" v="8226" actId="20577"/>
        <pc:sldMkLst>
          <pc:docMk/>
          <pc:sldMk cId="629493689" sldId="261"/>
        </pc:sldMkLst>
        <pc:spChg chg="add del mod">
          <ac:chgData name="Hugo André Lucena" userId="94dfb2a4e61252b7" providerId="LiveId" clId="{4EDBFEDB-B352-4E45-9979-755CD86C2053}" dt="2021-05-07T13:23:45.876" v="3740" actId="478"/>
          <ac:spMkLst>
            <pc:docMk/>
            <pc:sldMk cId="629493689" sldId="261"/>
            <ac:spMk id="2" creationId="{2A6FD83C-51E5-4F3A-A9CA-26CBF22F8FB5}"/>
          </ac:spMkLst>
        </pc:spChg>
        <pc:spChg chg="add del mod">
          <ac:chgData name="Hugo André Lucena" userId="94dfb2a4e61252b7" providerId="LiveId" clId="{4EDBFEDB-B352-4E45-9979-755CD86C2053}" dt="2021-05-07T13:24:00.999" v="3743" actId="478"/>
          <ac:spMkLst>
            <pc:docMk/>
            <pc:sldMk cId="629493689" sldId="261"/>
            <ac:spMk id="3" creationId="{A4617FAB-671F-43C9-A693-F8ACDA1E98E6}"/>
          </ac:spMkLst>
        </pc:spChg>
        <pc:spChg chg="add del mod">
          <ac:chgData name="Hugo André Lucena" userId="94dfb2a4e61252b7" providerId="LiveId" clId="{4EDBFEDB-B352-4E45-9979-755CD86C2053}" dt="2021-05-01T18:41:53.425" v="2577"/>
          <ac:spMkLst>
            <pc:docMk/>
            <pc:sldMk cId="629493689" sldId="261"/>
            <ac:spMk id="4" creationId="{856E848F-C6BF-4CF4-BA41-A3A9A68EBE5F}"/>
          </ac:spMkLst>
        </pc:spChg>
        <pc:spChg chg="add del mod">
          <ac:chgData name="Hugo André Lucena" userId="94dfb2a4e61252b7" providerId="LiveId" clId="{4EDBFEDB-B352-4E45-9979-755CD86C2053}" dt="2021-05-07T13:24:06.889" v="3744" actId="21"/>
          <ac:spMkLst>
            <pc:docMk/>
            <pc:sldMk cId="629493689" sldId="261"/>
            <ac:spMk id="4" creationId="{F819E755-EE8C-4403-90D9-2705E5CF32D8}"/>
          </ac:spMkLst>
        </pc:spChg>
        <pc:spChg chg="add mod">
          <ac:chgData name="Hugo André Lucena" userId="94dfb2a4e61252b7" providerId="LiveId" clId="{4EDBFEDB-B352-4E45-9979-755CD86C2053}" dt="2021-05-01T18:42:06.219" v="2579" actId="1076"/>
          <ac:spMkLst>
            <pc:docMk/>
            <pc:sldMk cId="629493689" sldId="261"/>
            <ac:spMk id="5" creationId="{007AC0E5-754A-4365-B0DF-64F94EA25C40}"/>
          </ac:spMkLst>
        </pc:spChg>
        <pc:spChg chg="add mod">
          <ac:chgData name="Hugo André Lucena" userId="94dfb2a4e61252b7" providerId="LiveId" clId="{4EDBFEDB-B352-4E45-9979-755CD86C2053}" dt="2021-05-01T18:47:58.975" v="2590" actId="1076"/>
          <ac:spMkLst>
            <pc:docMk/>
            <pc:sldMk cId="629493689" sldId="261"/>
            <ac:spMk id="6" creationId="{85871C7C-B0CB-4DDD-9A2A-DA78A2A52FA4}"/>
          </ac:spMkLst>
        </pc:spChg>
        <pc:spChg chg="add del mod">
          <ac:chgData name="Hugo André Lucena" userId="94dfb2a4e61252b7" providerId="LiveId" clId="{4EDBFEDB-B352-4E45-9979-755CD86C2053}" dt="2021-05-07T13:25:42.290" v="3786" actId="21"/>
          <ac:spMkLst>
            <pc:docMk/>
            <pc:sldMk cId="629493689" sldId="261"/>
            <ac:spMk id="7" creationId="{1D801F19-1252-48BA-A0EB-F030ACA6C8EC}"/>
          </ac:spMkLst>
        </pc:spChg>
        <pc:spChg chg="add del mod">
          <ac:chgData name="Hugo André Lucena" userId="94dfb2a4e61252b7" providerId="LiveId" clId="{4EDBFEDB-B352-4E45-9979-755CD86C2053}" dt="2021-05-03T17:13:06.526" v="2881" actId="478"/>
          <ac:spMkLst>
            <pc:docMk/>
            <pc:sldMk cId="629493689" sldId="261"/>
            <ac:spMk id="8" creationId="{696F9FDA-28AF-4DEE-A355-468650C3D16B}"/>
          </ac:spMkLst>
        </pc:spChg>
        <pc:spChg chg="add del mod">
          <ac:chgData name="Hugo André Lucena" userId="94dfb2a4e61252b7" providerId="LiveId" clId="{4EDBFEDB-B352-4E45-9979-755CD86C2053}" dt="2021-05-03T17:13:25.459" v="2884" actId="478"/>
          <ac:spMkLst>
            <pc:docMk/>
            <pc:sldMk cId="629493689" sldId="261"/>
            <ac:spMk id="10" creationId="{1786F765-37E6-4626-92E6-52AA1C9454F5}"/>
          </ac:spMkLst>
        </pc:spChg>
        <pc:spChg chg="add mod">
          <ac:chgData name="Hugo André Lucena" userId="94dfb2a4e61252b7" providerId="LiveId" clId="{4EDBFEDB-B352-4E45-9979-755CD86C2053}" dt="2021-05-07T18:57:06.911" v="5234" actId="2"/>
          <ac:spMkLst>
            <pc:docMk/>
            <pc:sldMk cId="629493689" sldId="261"/>
            <ac:spMk id="10" creationId="{E1ACB599-1D4C-4800-89BE-4ACD369E55C0}"/>
          </ac:spMkLst>
        </pc:spChg>
        <pc:spChg chg="add mod">
          <ac:chgData name="Hugo André Lucena" userId="94dfb2a4e61252b7" providerId="LiveId" clId="{4EDBFEDB-B352-4E45-9979-755CD86C2053}" dt="2021-05-13T22:52:34.103" v="8226" actId="20577"/>
          <ac:spMkLst>
            <pc:docMk/>
            <pc:sldMk cId="629493689" sldId="261"/>
            <ac:spMk id="11" creationId="{2EFCD955-87D2-42A2-91B0-3BD449088D01}"/>
          </ac:spMkLst>
        </pc:spChg>
        <pc:spChg chg="add mod">
          <ac:chgData name="Hugo André Lucena" userId="94dfb2a4e61252b7" providerId="LiveId" clId="{4EDBFEDB-B352-4E45-9979-755CD86C2053}" dt="2021-05-08T13:57:37.134" v="5956" actId="207"/>
          <ac:spMkLst>
            <pc:docMk/>
            <pc:sldMk cId="629493689" sldId="261"/>
            <ac:spMk id="12" creationId="{43512BDD-29B7-4FA9-A6C1-FF0A86F80BFF}"/>
          </ac:spMkLst>
        </pc:spChg>
        <pc:spChg chg="add mod">
          <ac:chgData name="Hugo André Lucena" userId="94dfb2a4e61252b7" providerId="LiveId" clId="{4EDBFEDB-B352-4E45-9979-755CD86C2053}" dt="2021-05-07T18:57:17.985" v="5255" actId="2"/>
          <ac:spMkLst>
            <pc:docMk/>
            <pc:sldMk cId="629493689" sldId="261"/>
            <ac:spMk id="13" creationId="{23F95C9D-757C-4860-A56D-17833714D280}"/>
          </ac:spMkLst>
        </pc:spChg>
        <pc:spChg chg="add mod">
          <ac:chgData name="Hugo André Lucena" userId="94dfb2a4e61252b7" providerId="LiveId" clId="{4EDBFEDB-B352-4E45-9979-755CD86C2053}" dt="2021-05-07T18:57:27.043" v="5260" actId="2"/>
          <ac:spMkLst>
            <pc:docMk/>
            <pc:sldMk cId="629493689" sldId="261"/>
            <ac:spMk id="14" creationId="{442BBDA9-FDC3-48B8-813B-A926011908C0}"/>
          </ac:spMkLst>
        </pc:spChg>
        <pc:spChg chg="add mod">
          <ac:chgData name="Hugo André Lucena" userId="94dfb2a4e61252b7" providerId="LiveId" clId="{4EDBFEDB-B352-4E45-9979-755CD86C2053}" dt="2021-05-07T18:57:31.629" v="5264" actId="2"/>
          <ac:spMkLst>
            <pc:docMk/>
            <pc:sldMk cId="629493689" sldId="261"/>
            <ac:spMk id="15" creationId="{43A11072-86C5-40B4-95F5-40B2C40430F8}"/>
          </ac:spMkLst>
        </pc:spChg>
      </pc:sldChg>
      <pc:sldChg chg="addSp delSp modSp new mod">
        <pc:chgData name="Hugo André Lucena" userId="94dfb2a4e61252b7" providerId="LiveId" clId="{4EDBFEDB-B352-4E45-9979-755CD86C2053}" dt="2021-05-13T23:50:43.985" v="8526" actId="2"/>
        <pc:sldMkLst>
          <pc:docMk/>
          <pc:sldMk cId="638489241" sldId="262"/>
        </pc:sldMkLst>
        <pc:spChg chg="add mod">
          <ac:chgData name="Hugo André Lucena" userId="94dfb2a4e61252b7" providerId="LiveId" clId="{4EDBFEDB-B352-4E45-9979-755CD86C2053}" dt="2021-05-13T22:54:43.300" v="8237" actId="20577"/>
          <ac:spMkLst>
            <pc:docMk/>
            <pc:sldMk cId="638489241" sldId="262"/>
            <ac:spMk id="2" creationId="{3CE0BF77-38F6-475F-AAA2-3562E017232B}"/>
          </ac:spMkLst>
        </pc:spChg>
        <pc:spChg chg="add del mod">
          <ac:chgData name="Hugo André Lucena" userId="94dfb2a4e61252b7" providerId="LiveId" clId="{4EDBFEDB-B352-4E45-9979-755CD86C2053}" dt="2021-05-03T17:01:12.904" v="2719"/>
          <ac:spMkLst>
            <pc:docMk/>
            <pc:sldMk cId="638489241" sldId="262"/>
            <ac:spMk id="2" creationId="{5BFE68C4-C282-452D-985E-1D3085C8FE69}"/>
          </ac:spMkLst>
        </pc:spChg>
        <pc:spChg chg="add del mod">
          <ac:chgData name="Hugo André Lucena" userId="94dfb2a4e61252b7" providerId="LiveId" clId="{4EDBFEDB-B352-4E45-9979-755CD86C2053}" dt="2021-05-08T15:48:15.871" v="7629"/>
          <ac:spMkLst>
            <pc:docMk/>
            <pc:sldMk cId="638489241" sldId="262"/>
            <ac:spMk id="2" creationId="{CC9D729B-D8FF-4369-9A3C-52513857E122}"/>
          </ac:spMkLst>
        </pc:spChg>
        <pc:spChg chg="add del mod">
          <ac:chgData name="Hugo André Lucena" userId="94dfb2a4e61252b7" providerId="LiveId" clId="{4EDBFEDB-B352-4E45-9979-755CD86C2053}" dt="2021-05-08T16:05:50.092" v="7737" actId="21"/>
          <ac:spMkLst>
            <pc:docMk/>
            <pc:sldMk cId="638489241" sldId="262"/>
            <ac:spMk id="3" creationId="{1382BD95-DC1C-456A-B35E-8C2DB1437F7E}"/>
          </ac:spMkLst>
        </pc:spChg>
        <pc:spChg chg="add del mod">
          <ac:chgData name="Hugo André Lucena" userId="94dfb2a4e61252b7" providerId="LiveId" clId="{4EDBFEDB-B352-4E45-9979-755CD86C2053}" dt="2021-05-13T23:06:50.683" v="8251"/>
          <ac:spMkLst>
            <pc:docMk/>
            <pc:sldMk cId="638489241" sldId="262"/>
            <ac:spMk id="3" creationId="{92BDBB0F-B459-47CC-AD09-DDB8F9832AB0}"/>
          </ac:spMkLst>
        </pc:spChg>
        <pc:spChg chg="add del mod">
          <ac:chgData name="Hugo André Lucena" userId="94dfb2a4e61252b7" providerId="LiveId" clId="{4EDBFEDB-B352-4E45-9979-755CD86C2053}" dt="2021-05-07T13:26:11.479" v="3789" actId="21"/>
          <ac:spMkLst>
            <pc:docMk/>
            <pc:sldMk cId="638489241" sldId="262"/>
            <ac:spMk id="3" creationId="{C6EC92E3-F724-404D-8CBA-ED95BA18C655}"/>
          </ac:spMkLst>
        </pc:spChg>
        <pc:spChg chg="add mod">
          <ac:chgData name="Hugo André Lucena" userId="94dfb2a4e61252b7" providerId="LiveId" clId="{4EDBFEDB-B352-4E45-9979-755CD86C2053}" dt="2021-05-13T22:52:40.170" v="8228" actId="20577"/>
          <ac:spMkLst>
            <pc:docMk/>
            <pc:sldMk cId="638489241" sldId="262"/>
            <ac:spMk id="4" creationId="{EAF5C5C7-1F70-44E5-A740-8B2252AF9E7E}"/>
          </ac:spMkLst>
        </pc:spChg>
        <pc:spChg chg="add mod">
          <ac:chgData name="Hugo André Lucena" userId="94dfb2a4e61252b7" providerId="LiveId" clId="{4EDBFEDB-B352-4E45-9979-755CD86C2053}" dt="2021-05-07T18:57:34.581" v="5267" actId="2"/>
          <ac:spMkLst>
            <pc:docMk/>
            <pc:sldMk cId="638489241" sldId="262"/>
            <ac:spMk id="5" creationId="{F69F9BEC-F39D-4308-A662-EFD46EE1C3EE}"/>
          </ac:spMkLst>
        </pc:spChg>
        <pc:spChg chg="add mod">
          <ac:chgData name="Hugo André Lucena" userId="94dfb2a4e61252b7" providerId="LiveId" clId="{4EDBFEDB-B352-4E45-9979-755CD86C2053}" dt="2021-05-07T18:57:36.574" v="5270" actId="2"/>
          <ac:spMkLst>
            <pc:docMk/>
            <pc:sldMk cId="638489241" sldId="262"/>
            <ac:spMk id="6" creationId="{C25273D8-F920-48FF-A029-637AB4C03524}"/>
          </ac:spMkLst>
        </pc:spChg>
        <pc:spChg chg="add del mod">
          <ac:chgData name="Hugo André Lucena" userId="94dfb2a4e61252b7" providerId="LiveId" clId="{4EDBFEDB-B352-4E45-9979-755CD86C2053}" dt="2021-05-08T16:20:31.284" v="7778" actId="478"/>
          <ac:spMkLst>
            <pc:docMk/>
            <pc:sldMk cId="638489241" sldId="262"/>
            <ac:spMk id="7" creationId="{4395260B-741A-47D2-9C7F-92600B765C7E}"/>
          </ac:spMkLst>
        </pc:spChg>
        <pc:spChg chg="add del mod">
          <ac:chgData name="Hugo André Lucena" userId="94dfb2a4e61252b7" providerId="LiveId" clId="{4EDBFEDB-B352-4E45-9979-755CD86C2053}" dt="2021-05-13T23:14:59.733" v="8265" actId="21"/>
          <ac:spMkLst>
            <pc:docMk/>
            <pc:sldMk cId="638489241" sldId="262"/>
            <ac:spMk id="8" creationId="{70AEDDF0-E4F1-4F20-97EF-784FA2AD4775}"/>
          </ac:spMkLst>
        </pc:spChg>
        <pc:spChg chg="add mod">
          <ac:chgData name="Hugo André Lucena" userId="94dfb2a4e61252b7" providerId="LiveId" clId="{4EDBFEDB-B352-4E45-9979-755CD86C2053}" dt="2021-05-13T23:50:43.985" v="8526" actId="2"/>
          <ac:spMkLst>
            <pc:docMk/>
            <pc:sldMk cId="638489241" sldId="262"/>
            <ac:spMk id="9" creationId="{D446A40C-3BBF-4DFF-84F5-234E55F07224}"/>
          </ac:spMkLst>
        </pc:spChg>
        <pc:graphicFrameChg chg="add mod modGraphic">
          <ac:chgData name="Hugo André Lucena" userId="94dfb2a4e61252b7" providerId="LiveId" clId="{4EDBFEDB-B352-4E45-9979-755CD86C2053}" dt="2021-05-13T23:50:34.650" v="8521" actId="2"/>
          <ac:graphicFrameMkLst>
            <pc:docMk/>
            <pc:sldMk cId="638489241" sldId="262"/>
            <ac:graphicFrameMk id="7" creationId="{F4E4196B-19D3-471C-993A-CB86FE6AC28B}"/>
          </ac:graphicFrameMkLst>
        </pc:graphicFrameChg>
      </pc:sldChg>
      <pc:sldChg chg="addSp delSp modSp new del mod">
        <pc:chgData name="Hugo André Lucena" userId="94dfb2a4e61252b7" providerId="LiveId" clId="{4EDBFEDB-B352-4E45-9979-755CD86C2053}" dt="2021-05-08T15:46:44.475" v="7626" actId="47"/>
        <pc:sldMkLst>
          <pc:docMk/>
          <pc:sldMk cId="2042636966" sldId="263"/>
        </pc:sldMkLst>
        <pc:spChg chg="add del mod">
          <ac:chgData name="Hugo André Lucena" userId="94dfb2a4e61252b7" providerId="LiveId" clId="{4EDBFEDB-B352-4E45-9979-755CD86C2053}" dt="2021-05-07T13:33:40.223" v="3800" actId="21"/>
          <ac:spMkLst>
            <pc:docMk/>
            <pc:sldMk cId="2042636966" sldId="263"/>
            <ac:spMk id="2" creationId="{C1A3A0E6-D35A-4FFF-9683-D3E3252DD0C0}"/>
          </ac:spMkLst>
        </pc:spChg>
        <pc:spChg chg="add del mod">
          <ac:chgData name="Hugo André Lucena" userId="94dfb2a4e61252b7" providerId="LiveId" clId="{4EDBFEDB-B352-4E45-9979-755CD86C2053}" dt="2021-05-07T13:33:52.700" v="3803" actId="21"/>
          <ac:spMkLst>
            <pc:docMk/>
            <pc:sldMk cId="2042636966" sldId="263"/>
            <ac:spMk id="3" creationId="{EB27741B-8C78-4A29-89AD-B50714CA6351}"/>
          </ac:spMkLst>
        </pc:spChg>
        <pc:spChg chg="add del mod">
          <ac:chgData name="Hugo André Lucena" userId="94dfb2a4e61252b7" providerId="LiveId" clId="{4EDBFEDB-B352-4E45-9979-755CD86C2053}" dt="2021-05-07T13:34:01.393" v="3806" actId="21"/>
          <ac:spMkLst>
            <pc:docMk/>
            <pc:sldMk cId="2042636966" sldId="263"/>
            <ac:spMk id="4" creationId="{BCBA7044-ABAA-4AF9-8AD4-5F6FC5D9F179}"/>
          </ac:spMkLst>
        </pc:spChg>
        <pc:spChg chg="add del mod">
          <ac:chgData name="Hugo André Lucena" userId="94dfb2a4e61252b7" providerId="LiveId" clId="{4EDBFEDB-B352-4E45-9979-755CD86C2053}" dt="2021-05-07T13:34:10.873" v="3809" actId="21"/>
          <ac:spMkLst>
            <pc:docMk/>
            <pc:sldMk cId="2042636966" sldId="263"/>
            <ac:spMk id="5" creationId="{E585718D-FBF8-410F-9BC0-7D66D872FABB}"/>
          </ac:spMkLst>
        </pc:spChg>
        <pc:spChg chg="add mod">
          <ac:chgData name="Hugo André Lucena" userId="94dfb2a4e61252b7" providerId="LiveId" clId="{4EDBFEDB-B352-4E45-9979-755CD86C2053}" dt="2021-05-08T15:46:38.693" v="7624" actId="14100"/>
          <ac:spMkLst>
            <pc:docMk/>
            <pc:sldMk cId="2042636966" sldId="263"/>
            <ac:spMk id="6" creationId="{7966B96D-7840-4DF0-A009-9854BE450911}"/>
          </ac:spMkLst>
        </pc:spChg>
      </pc:sldChg>
      <pc:sldChg chg="addSp delSp modSp new del mod">
        <pc:chgData name="Hugo André Lucena" userId="94dfb2a4e61252b7" providerId="LiveId" clId="{4EDBFEDB-B352-4E45-9979-755CD86C2053}" dt="2021-05-08T15:46:43.364" v="7625" actId="47"/>
        <pc:sldMkLst>
          <pc:docMk/>
          <pc:sldMk cId="1388620553" sldId="264"/>
        </pc:sldMkLst>
        <pc:spChg chg="add del mod">
          <ac:chgData name="Hugo André Lucena" userId="94dfb2a4e61252b7" providerId="LiveId" clId="{4EDBFEDB-B352-4E45-9979-755CD86C2053}" dt="2021-05-07T13:35:42.841" v="3824" actId="21"/>
          <ac:spMkLst>
            <pc:docMk/>
            <pc:sldMk cId="1388620553" sldId="264"/>
            <ac:spMk id="2" creationId="{3E08D772-5B4F-49AC-8E90-EB1A5018C97D}"/>
          </ac:spMkLst>
        </pc:spChg>
        <pc:spChg chg="add mod">
          <ac:chgData name="Hugo André Lucena" userId="94dfb2a4e61252b7" providerId="LiveId" clId="{4EDBFEDB-B352-4E45-9979-755CD86C2053}" dt="2021-05-07T17:33:46.355" v="4478" actId="14100"/>
          <ac:spMkLst>
            <pc:docMk/>
            <pc:sldMk cId="1388620553" sldId="264"/>
            <ac:spMk id="3" creationId="{DA84B9D0-CE98-40A7-BB1A-7DBE8CCA490C}"/>
          </ac:spMkLst>
        </pc:spChg>
      </pc:sldChg>
      <pc:sldChg chg="addSp delSp modSp new mod setBg addAnim delAnim">
        <pc:chgData name="Hugo André Lucena" userId="94dfb2a4e61252b7" providerId="LiveId" clId="{4EDBFEDB-B352-4E45-9979-755CD86C2053}" dt="2021-05-14T12:39:45.683" v="8814" actId="478"/>
        <pc:sldMkLst>
          <pc:docMk/>
          <pc:sldMk cId="1420408003" sldId="265"/>
        </pc:sldMkLst>
        <pc:spChg chg="add del mod">
          <ac:chgData name="Hugo André Lucena" userId="94dfb2a4e61252b7" providerId="LiveId" clId="{4EDBFEDB-B352-4E45-9979-755CD86C2053}" dt="2021-05-07T13:45:43.466" v="3892" actId="478"/>
          <ac:spMkLst>
            <pc:docMk/>
            <pc:sldMk cId="1420408003" sldId="265"/>
            <ac:spMk id="2" creationId="{461516AF-5636-4B67-BC2F-F7C52102F61C}"/>
          </ac:spMkLst>
        </pc:spChg>
        <pc:spChg chg="add del mod">
          <ac:chgData name="Hugo André Lucena" userId="94dfb2a4e61252b7" providerId="LiveId" clId="{4EDBFEDB-B352-4E45-9979-755CD86C2053}" dt="2021-05-07T13:45:29.439" v="3891"/>
          <ac:spMkLst>
            <pc:docMk/>
            <pc:sldMk cId="1420408003" sldId="265"/>
            <ac:spMk id="3" creationId="{1224DB92-1A01-4873-84CD-58BA0D2A856F}"/>
          </ac:spMkLst>
        </pc:spChg>
        <pc:spChg chg="add mod">
          <ac:chgData name="Hugo André Lucena" userId="94dfb2a4e61252b7" providerId="LiveId" clId="{4EDBFEDB-B352-4E45-9979-755CD86C2053}" dt="2021-05-14T12:39:26.296" v="8809" actId="207"/>
          <ac:spMkLst>
            <pc:docMk/>
            <pc:sldMk cId="1420408003" sldId="265"/>
            <ac:spMk id="4" creationId="{75778D0D-E035-4B95-8AD8-DE956B941633}"/>
          </ac:spMkLst>
        </pc:spChg>
        <pc:spChg chg="add del mod">
          <ac:chgData name="Hugo André Lucena" userId="94dfb2a4e61252b7" providerId="LiveId" clId="{4EDBFEDB-B352-4E45-9979-755CD86C2053}" dt="2021-05-07T13:46:46.068" v="3926" actId="478"/>
          <ac:spMkLst>
            <pc:docMk/>
            <pc:sldMk cId="1420408003" sldId="265"/>
            <ac:spMk id="5" creationId="{F21DC949-11A3-4DF7-B4D0-21DC734AFA44}"/>
          </ac:spMkLst>
        </pc:spChg>
        <pc:spChg chg="add mod">
          <ac:chgData name="Hugo André Lucena" userId="94dfb2a4e61252b7" providerId="LiveId" clId="{4EDBFEDB-B352-4E45-9979-755CD86C2053}" dt="2021-05-07T13:47:21.568" v="4095" actId="20577"/>
          <ac:spMkLst>
            <pc:docMk/>
            <pc:sldMk cId="1420408003" sldId="265"/>
            <ac:spMk id="6" creationId="{FDE85996-85D8-4167-B287-14934A5D7961}"/>
          </ac:spMkLst>
        </pc:spChg>
        <pc:spChg chg="add mod">
          <ac:chgData name="Hugo André Lucena" userId="94dfb2a4e61252b7" providerId="LiveId" clId="{4EDBFEDB-B352-4E45-9979-755CD86C2053}" dt="2021-05-14T12:39:31.222" v="8813" actId="207"/>
          <ac:spMkLst>
            <pc:docMk/>
            <pc:sldMk cId="1420408003" sldId="265"/>
            <ac:spMk id="9" creationId="{D5F78F20-162F-4867-82B9-F5AF1571826E}"/>
          </ac:spMkLst>
        </pc:spChg>
        <pc:spChg chg="add">
          <ac:chgData name="Hugo André Lucena" userId="94dfb2a4e61252b7" providerId="LiveId" clId="{4EDBFEDB-B352-4E45-9979-755CD86C2053}" dt="2021-05-07T13:47:57.174" v="4100" actId="26606"/>
          <ac:spMkLst>
            <pc:docMk/>
            <pc:sldMk cId="1420408003" sldId="265"/>
            <ac:spMk id="13" creationId="{BD4C0BBB-0042-4603-A226-6117F3FD5B3C}"/>
          </ac:spMkLst>
        </pc:spChg>
        <pc:spChg chg="add">
          <ac:chgData name="Hugo André Lucena" userId="94dfb2a4e61252b7" providerId="LiveId" clId="{4EDBFEDB-B352-4E45-9979-755CD86C2053}" dt="2021-05-07T13:47:57.174" v="4100" actId="26606"/>
          <ac:spMkLst>
            <pc:docMk/>
            <pc:sldMk cId="1420408003" sldId="265"/>
            <ac:spMk id="15" creationId="{EC44F520-2598-460E-9F91-B02F60830CA2}"/>
          </ac:spMkLst>
        </pc:spChg>
        <pc:spChg chg="add mod">
          <ac:chgData name="Hugo André Lucena" userId="94dfb2a4e61252b7" providerId="LiveId" clId="{4EDBFEDB-B352-4E45-9979-755CD86C2053}" dt="2021-05-14T12:39:29.057" v="8812" actId="1076"/>
          <ac:spMkLst>
            <pc:docMk/>
            <pc:sldMk cId="1420408003" sldId="265"/>
            <ac:spMk id="16" creationId="{A4E4670F-9093-4FEA-98B9-945D5AECF6B1}"/>
          </ac:spMkLst>
        </pc:spChg>
        <pc:spChg chg="add">
          <ac:chgData name="Hugo André Lucena" userId="94dfb2a4e61252b7" providerId="LiveId" clId="{4EDBFEDB-B352-4E45-9979-755CD86C2053}" dt="2021-05-07T13:47:57.174" v="4100" actId="26606"/>
          <ac:spMkLst>
            <pc:docMk/>
            <pc:sldMk cId="1420408003" sldId="265"/>
            <ac:spMk id="17" creationId="{4D896123-1B32-4CB1-B2ED-E34BBC26B423}"/>
          </ac:spMkLst>
        </pc:spChg>
        <pc:spChg chg="add mod">
          <ac:chgData name="Hugo André Lucena" userId="94dfb2a4e61252b7" providerId="LiveId" clId="{4EDBFEDB-B352-4E45-9979-755CD86C2053}" dt="2021-05-14T12:39:27.449" v="8810" actId="207"/>
          <ac:spMkLst>
            <pc:docMk/>
            <pc:sldMk cId="1420408003" sldId="265"/>
            <ac:spMk id="18" creationId="{E2E44A62-8677-4B14-9366-52039A2CCE83}"/>
          </ac:spMkLst>
        </pc:spChg>
        <pc:spChg chg="add">
          <ac:chgData name="Hugo André Lucena" userId="94dfb2a4e61252b7" providerId="LiveId" clId="{4EDBFEDB-B352-4E45-9979-755CD86C2053}" dt="2021-05-07T13:47:57.174" v="4100" actId="26606"/>
          <ac:spMkLst>
            <pc:docMk/>
            <pc:sldMk cId="1420408003" sldId="265"/>
            <ac:spMk id="19" creationId="{54F04D94-5D02-443B-801E-0CAC1D4EBF3D}"/>
          </ac:spMkLst>
        </pc:spChg>
        <pc:spChg chg="add del mod">
          <ac:chgData name="Hugo André Lucena" userId="94dfb2a4e61252b7" providerId="LiveId" clId="{4EDBFEDB-B352-4E45-9979-755CD86C2053}" dt="2021-05-07T17:45:28.634" v="4699"/>
          <ac:spMkLst>
            <pc:docMk/>
            <pc:sldMk cId="1420408003" sldId="265"/>
            <ac:spMk id="20" creationId="{01110F9F-AED9-4DE1-831E-998776D45B9E}"/>
          </ac:spMkLst>
        </pc:spChg>
        <pc:spChg chg="add">
          <ac:chgData name="Hugo André Lucena" userId="94dfb2a4e61252b7" providerId="LiveId" clId="{4EDBFEDB-B352-4E45-9979-755CD86C2053}" dt="2021-05-07T13:47:57.174" v="4100" actId="26606"/>
          <ac:spMkLst>
            <pc:docMk/>
            <pc:sldMk cId="1420408003" sldId="265"/>
            <ac:spMk id="21" creationId="{F57DA40C-10B8-4678-8433-AA03ED65E921}"/>
          </ac:spMkLst>
        </pc:spChg>
        <pc:spChg chg="add mod">
          <ac:chgData name="Hugo André Lucena" userId="94dfb2a4e61252b7" providerId="LiveId" clId="{4EDBFEDB-B352-4E45-9979-755CD86C2053}" dt="2021-05-07T17:30:22.087" v="4420" actId="14100"/>
          <ac:spMkLst>
            <pc:docMk/>
            <pc:sldMk cId="1420408003" sldId="265"/>
            <ac:spMk id="22" creationId="{FAB412C3-78FC-462A-9F36-D9B3A9C0741F}"/>
          </ac:spMkLst>
        </pc:spChg>
        <pc:spChg chg="add">
          <ac:chgData name="Hugo André Lucena" userId="94dfb2a4e61252b7" providerId="LiveId" clId="{4EDBFEDB-B352-4E45-9979-755CD86C2053}" dt="2021-05-07T13:47:57.174" v="4100" actId="26606"/>
          <ac:spMkLst>
            <pc:docMk/>
            <pc:sldMk cId="1420408003" sldId="265"/>
            <ac:spMk id="23" creationId="{6FF3D9AA-2746-40BA-A174-3C45EA458CD5}"/>
          </ac:spMkLst>
        </pc:spChg>
        <pc:spChg chg="add">
          <ac:chgData name="Hugo André Lucena" userId="94dfb2a4e61252b7" providerId="LiveId" clId="{4EDBFEDB-B352-4E45-9979-755CD86C2053}" dt="2021-05-07T13:47:57.174" v="4100" actId="26606"/>
          <ac:spMkLst>
            <pc:docMk/>
            <pc:sldMk cId="1420408003" sldId="265"/>
            <ac:spMk id="25" creationId="{30BF160C-EC5F-45F5-9B8D-197AFA37BBDE}"/>
          </ac:spMkLst>
        </pc:spChg>
        <pc:picChg chg="add del mod ord">
          <ac:chgData name="Hugo André Lucena" userId="94dfb2a4e61252b7" providerId="LiveId" clId="{4EDBFEDB-B352-4E45-9979-755CD86C2053}" dt="2021-05-14T12:39:45.683" v="8814" actId="478"/>
          <ac:picMkLst>
            <pc:docMk/>
            <pc:sldMk cId="1420408003" sldId="265"/>
            <ac:picMk id="8" creationId="{3C5E00E7-5955-4C00-9933-E9A4E4591539}"/>
          </ac:picMkLst>
        </pc:picChg>
        <pc:picChg chg="add del mod">
          <ac:chgData name="Hugo André Lucena" userId="94dfb2a4e61252b7" providerId="LiveId" clId="{4EDBFEDB-B352-4E45-9979-755CD86C2053}" dt="2021-05-07T14:05:57.574" v="4152"/>
          <ac:picMkLst>
            <pc:docMk/>
            <pc:sldMk cId="1420408003" sldId="265"/>
            <ac:picMk id="11" creationId="{B4AD74B1-973B-4BA6-A30B-65B82EA167A4}"/>
          </ac:picMkLst>
        </pc:picChg>
        <pc:picChg chg="add del mod">
          <ac:chgData name="Hugo André Lucena" userId="94dfb2a4e61252b7" providerId="LiveId" clId="{4EDBFEDB-B352-4E45-9979-755CD86C2053}" dt="2021-05-07T14:06:14.404" v="4157" actId="478"/>
          <ac:picMkLst>
            <pc:docMk/>
            <pc:sldMk cId="1420408003" sldId="265"/>
            <ac:picMk id="14" creationId="{CB8DA4F3-EF00-474F-B846-360880886C5A}"/>
          </ac:picMkLst>
        </pc:picChg>
      </pc:sldChg>
      <pc:sldChg chg="add del">
        <pc:chgData name="Hugo André Lucena" userId="94dfb2a4e61252b7" providerId="LiveId" clId="{4EDBFEDB-B352-4E45-9979-755CD86C2053}" dt="2021-05-07T13:24:19.827" v="3746" actId="47"/>
        <pc:sldMkLst>
          <pc:docMk/>
          <pc:sldMk cId="2704282788" sldId="265"/>
        </pc:sldMkLst>
      </pc:sldChg>
      <pc:sldChg chg="addSp delSp modSp new mod setBg addCm delCm modCm">
        <pc:chgData name="Hugo André Lucena" userId="94dfb2a4e61252b7" providerId="LiveId" clId="{4EDBFEDB-B352-4E45-9979-755CD86C2053}" dt="2021-05-13T23:50:45.322" v="8527" actId="2"/>
        <pc:sldMkLst>
          <pc:docMk/>
          <pc:sldMk cId="3420977302" sldId="266"/>
        </pc:sldMkLst>
        <pc:spChg chg="add mod">
          <ac:chgData name="Hugo André Lucena" userId="94dfb2a4e61252b7" providerId="LiveId" clId="{4EDBFEDB-B352-4E45-9979-755CD86C2053}" dt="2021-05-07T18:35:04.222" v="5147" actId="20577"/>
          <ac:spMkLst>
            <pc:docMk/>
            <pc:sldMk cId="3420977302" sldId="266"/>
            <ac:spMk id="4" creationId="{5C7025A0-D86D-40F4-93A2-4D6CE12B59B5}"/>
          </ac:spMkLst>
        </pc:spChg>
        <pc:spChg chg="add mod">
          <ac:chgData name="Hugo André Lucena" userId="94dfb2a4e61252b7" providerId="LiveId" clId="{4EDBFEDB-B352-4E45-9979-755CD86C2053}" dt="2021-05-13T23:50:45.322" v="8527" actId="2"/>
          <ac:spMkLst>
            <pc:docMk/>
            <pc:sldMk cId="3420977302" sldId="266"/>
            <ac:spMk id="5" creationId="{F6AFBE0A-F7D6-4D14-9D3F-00446D9DFFE9}"/>
          </ac:spMkLst>
        </pc:spChg>
        <pc:spChg chg="add del">
          <ac:chgData name="Hugo André Lucena" userId="94dfb2a4e61252b7" providerId="LiveId" clId="{4EDBFEDB-B352-4E45-9979-755CD86C2053}" dt="2021-05-07T14:07:30.424" v="4170" actId="26606"/>
          <ac:spMkLst>
            <pc:docMk/>
            <pc:sldMk cId="3420977302" sldId="266"/>
            <ac:spMk id="8" creationId="{1A132FCB-B5B4-417C-9E11-9813E11046EB}"/>
          </ac:spMkLst>
        </pc:spChg>
        <pc:spChg chg="add del">
          <ac:chgData name="Hugo André Lucena" userId="94dfb2a4e61252b7" providerId="LiveId" clId="{4EDBFEDB-B352-4E45-9979-755CD86C2053}" dt="2021-05-07T14:07:30.424" v="4170" actId="26606"/>
          <ac:spMkLst>
            <pc:docMk/>
            <pc:sldMk cId="3420977302" sldId="266"/>
            <ac:spMk id="10" creationId="{AF7614F1-58A8-4F51-BE9E-460C2D12B5FA}"/>
          </ac:spMkLst>
        </pc:spChg>
        <pc:spChg chg="add del">
          <ac:chgData name="Hugo André Lucena" userId="94dfb2a4e61252b7" providerId="LiveId" clId="{4EDBFEDB-B352-4E45-9979-755CD86C2053}" dt="2021-05-07T14:07:30.424" v="4170" actId="26606"/>
          <ac:spMkLst>
            <pc:docMk/>
            <pc:sldMk cId="3420977302" sldId="266"/>
            <ac:spMk id="12" creationId="{9A949972-ABE9-4305-8999-ABC76BCAA092}"/>
          </ac:spMkLst>
        </pc:spChg>
        <pc:spChg chg="add del">
          <ac:chgData name="Hugo André Lucena" userId="94dfb2a4e61252b7" providerId="LiveId" clId="{4EDBFEDB-B352-4E45-9979-755CD86C2053}" dt="2021-05-07T14:08:57.905" v="4208" actId="26606"/>
          <ac:spMkLst>
            <pc:docMk/>
            <pc:sldMk cId="3420977302" sldId="266"/>
            <ac:spMk id="17" creationId="{D25020BE-D52E-46E8-978E-760CA06AD67F}"/>
          </ac:spMkLst>
        </pc:spChg>
        <pc:spChg chg="add del">
          <ac:chgData name="Hugo André Lucena" userId="94dfb2a4e61252b7" providerId="LiveId" clId="{4EDBFEDB-B352-4E45-9979-755CD86C2053}" dt="2021-05-07T14:08:57.905" v="4208" actId="26606"/>
          <ac:spMkLst>
            <pc:docMk/>
            <pc:sldMk cId="3420977302" sldId="266"/>
            <ac:spMk id="19" creationId="{8C219970-C15E-4218-888E-431D6115B78E}"/>
          </ac:spMkLst>
        </pc:spChg>
        <pc:spChg chg="add mod">
          <ac:chgData name="Hugo André Lucena" userId="94dfb2a4e61252b7" providerId="LiveId" clId="{4EDBFEDB-B352-4E45-9979-755CD86C2053}" dt="2021-05-08T13:28:04.532" v="5480" actId="20577"/>
          <ac:spMkLst>
            <pc:docMk/>
            <pc:sldMk cId="3420977302" sldId="266"/>
            <ac:spMk id="20" creationId="{F7FD532D-94AA-4C34-BD08-EDE95B0CECBD}"/>
          </ac:spMkLst>
        </pc:spChg>
        <pc:spChg chg="add del">
          <ac:chgData name="Hugo André Lucena" userId="94dfb2a4e61252b7" providerId="LiveId" clId="{4EDBFEDB-B352-4E45-9979-755CD86C2053}" dt="2021-05-07T14:08:57.905" v="4208" actId="26606"/>
          <ac:spMkLst>
            <pc:docMk/>
            <pc:sldMk cId="3420977302" sldId="266"/>
            <ac:spMk id="21" creationId="{08421FCA-B217-4D02-A318-6FD53699705A}"/>
          </ac:spMkLst>
        </pc:spChg>
        <pc:spChg chg="add del">
          <ac:chgData name="Hugo André Lucena" userId="94dfb2a4e61252b7" providerId="LiveId" clId="{4EDBFEDB-B352-4E45-9979-755CD86C2053}" dt="2021-05-07T14:08:57.905" v="4208" actId="26606"/>
          <ac:spMkLst>
            <pc:docMk/>
            <pc:sldMk cId="3420977302" sldId="266"/>
            <ac:spMk id="23" creationId="{184778BB-C164-4DCF-B6B7-6B8CFA5C21FE}"/>
          </ac:spMkLst>
        </pc:spChg>
        <pc:spChg chg="add del">
          <ac:chgData name="Hugo André Lucena" userId="94dfb2a4e61252b7" providerId="LiveId" clId="{4EDBFEDB-B352-4E45-9979-755CD86C2053}" dt="2021-05-07T18:23:36.913" v="4832" actId="26606"/>
          <ac:spMkLst>
            <pc:docMk/>
            <pc:sldMk cId="3420977302" sldId="266"/>
            <ac:spMk id="28" creationId="{BD4C0BBB-0042-4603-A226-6117F3FD5B3C}"/>
          </ac:spMkLst>
        </pc:spChg>
        <pc:spChg chg="add del">
          <ac:chgData name="Hugo André Lucena" userId="94dfb2a4e61252b7" providerId="LiveId" clId="{4EDBFEDB-B352-4E45-9979-755CD86C2053}" dt="2021-05-07T18:23:36.913" v="4832" actId="26606"/>
          <ac:spMkLst>
            <pc:docMk/>
            <pc:sldMk cId="3420977302" sldId="266"/>
            <ac:spMk id="30" creationId="{EC44F520-2598-460E-9F91-B02F60830CA2}"/>
          </ac:spMkLst>
        </pc:spChg>
        <pc:spChg chg="add del">
          <ac:chgData name="Hugo André Lucena" userId="94dfb2a4e61252b7" providerId="LiveId" clId="{4EDBFEDB-B352-4E45-9979-755CD86C2053}" dt="2021-05-07T18:23:36.913" v="4832" actId="26606"/>
          <ac:spMkLst>
            <pc:docMk/>
            <pc:sldMk cId="3420977302" sldId="266"/>
            <ac:spMk id="32" creationId="{4D896123-1B32-4CB1-B2ED-E34BBC26B423}"/>
          </ac:spMkLst>
        </pc:spChg>
        <pc:spChg chg="add del">
          <ac:chgData name="Hugo André Lucena" userId="94dfb2a4e61252b7" providerId="LiveId" clId="{4EDBFEDB-B352-4E45-9979-755CD86C2053}" dt="2021-05-07T18:23:36.913" v="4832" actId="26606"/>
          <ac:spMkLst>
            <pc:docMk/>
            <pc:sldMk cId="3420977302" sldId="266"/>
            <ac:spMk id="34" creationId="{F57DA40C-10B8-4678-8433-AA03ED65E921}"/>
          </ac:spMkLst>
        </pc:spChg>
        <pc:spChg chg="add del">
          <ac:chgData name="Hugo André Lucena" userId="94dfb2a4e61252b7" providerId="LiveId" clId="{4EDBFEDB-B352-4E45-9979-755CD86C2053}" dt="2021-05-07T18:23:36.913" v="4832" actId="26606"/>
          <ac:spMkLst>
            <pc:docMk/>
            <pc:sldMk cId="3420977302" sldId="266"/>
            <ac:spMk id="36" creationId="{D1DEB652-CD49-4786-9154-A1A30E195ADF}"/>
          </ac:spMkLst>
        </pc:spChg>
        <pc:spChg chg="add del">
          <ac:chgData name="Hugo André Lucena" userId="94dfb2a4e61252b7" providerId="LiveId" clId="{4EDBFEDB-B352-4E45-9979-755CD86C2053}" dt="2021-05-07T18:23:36.913" v="4832" actId="26606"/>
          <ac:spMkLst>
            <pc:docMk/>
            <pc:sldMk cId="3420977302" sldId="266"/>
            <ac:spMk id="38" creationId="{59A7483D-55E4-41F7-8F87-19FAB2AEAA50}"/>
          </ac:spMkLst>
        </pc:spChg>
        <pc:spChg chg="add del">
          <ac:chgData name="Hugo André Lucena" userId="94dfb2a4e61252b7" providerId="LiveId" clId="{4EDBFEDB-B352-4E45-9979-755CD86C2053}" dt="2021-05-07T18:23:36.897" v="4831" actId="26606"/>
          <ac:spMkLst>
            <pc:docMk/>
            <pc:sldMk cId="3420977302" sldId="266"/>
            <ac:spMk id="43" creationId="{BD4C0BBB-0042-4603-A226-6117F3FD5B3C}"/>
          </ac:spMkLst>
        </pc:spChg>
        <pc:spChg chg="add del">
          <ac:chgData name="Hugo André Lucena" userId="94dfb2a4e61252b7" providerId="LiveId" clId="{4EDBFEDB-B352-4E45-9979-755CD86C2053}" dt="2021-05-07T18:23:36.897" v="4831" actId="26606"/>
          <ac:spMkLst>
            <pc:docMk/>
            <pc:sldMk cId="3420977302" sldId="266"/>
            <ac:spMk id="45" creationId="{EC44F520-2598-460E-9F91-B02F60830CA2}"/>
          </ac:spMkLst>
        </pc:spChg>
        <pc:spChg chg="add del">
          <ac:chgData name="Hugo André Lucena" userId="94dfb2a4e61252b7" providerId="LiveId" clId="{4EDBFEDB-B352-4E45-9979-755CD86C2053}" dt="2021-05-07T18:23:36.897" v="4831" actId="26606"/>
          <ac:spMkLst>
            <pc:docMk/>
            <pc:sldMk cId="3420977302" sldId="266"/>
            <ac:spMk id="47" creationId="{ED9D89B5-CCAB-4617-B70E-501DBE3C8437}"/>
          </ac:spMkLst>
        </pc:spChg>
        <pc:spChg chg="add del">
          <ac:chgData name="Hugo André Lucena" userId="94dfb2a4e61252b7" providerId="LiveId" clId="{4EDBFEDB-B352-4E45-9979-755CD86C2053}" dt="2021-05-07T18:23:36.897" v="4831" actId="26606"/>
          <ac:spMkLst>
            <pc:docMk/>
            <pc:sldMk cId="3420977302" sldId="266"/>
            <ac:spMk id="49" creationId="{955DEFE8-24AF-47F7-B020-D4D76ABA1830}"/>
          </ac:spMkLst>
        </pc:spChg>
        <pc:spChg chg="add del">
          <ac:chgData name="Hugo André Lucena" userId="94dfb2a4e61252b7" providerId="LiveId" clId="{4EDBFEDB-B352-4E45-9979-755CD86C2053}" dt="2021-05-07T18:23:36.897" v="4831" actId="26606"/>
          <ac:spMkLst>
            <pc:docMk/>
            <pc:sldMk cId="3420977302" sldId="266"/>
            <ac:spMk id="51" creationId="{6EAE3873-25FC-4346-B1D5-82E5F9D953ED}"/>
          </ac:spMkLst>
        </pc:spChg>
        <pc:spChg chg="add">
          <ac:chgData name="Hugo André Lucena" userId="94dfb2a4e61252b7" providerId="LiveId" clId="{4EDBFEDB-B352-4E45-9979-755CD86C2053}" dt="2021-05-07T18:23:36.913" v="4832" actId="26606"/>
          <ac:spMkLst>
            <pc:docMk/>
            <pc:sldMk cId="3420977302" sldId="266"/>
            <ac:spMk id="53" creationId="{B4C1654F-94F5-497E-8ECF-F2A7E84D6A63}"/>
          </ac:spMkLst>
        </pc:spChg>
        <pc:spChg chg="add">
          <ac:chgData name="Hugo André Lucena" userId="94dfb2a4e61252b7" providerId="LiveId" clId="{4EDBFEDB-B352-4E45-9979-755CD86C2053}" dt="2021-05-07T18:23:36.913" v="4832" actId="26606"/>
          <ac:spMkLst>
            <pc:docMk/>
            <pc:sldMk cId="3420977302" sldId="266"/>
            <ac:spMk id="54" creationId="{BD4C0BBB-0042-4603-A226-6117F3FD5B3C}"/>
          </ac:spMkLst>
        </pc:spChg>
        <pc:spChg chg="add">
          <ac:chgData name="Hugo André Lucena" userId="94dfb2a4e61252b7" providerId="LiveId" clId="{4EDBFEDB-B352-4E45-9979-755CD86C2053}" dt="2021-05-07T18:23:36.913" v="4832" actId="26606"/>
          <ac:spMkLst>
            <pc:docMk/>
            <pc:sldMk cId="3420977302" sldId="266"/>
            <ac:spMk id="55" creationId="{38FAA1A1-D861-433F-88FA-1E9D6FD31D11}"/>
          </ac:spMkLst>
        </pc:spChg>
        <pc:spChg chg="add">
          <ac:chgData name="Hugo André Lucena" userId="94dfb2a4e61252b7" providerId="LiveId" clId="{4EDBFEDB-B352-4E45-9979-755CD86C2053}" dt="2021-05-07T18:23:36.913" v="4832" actId="26606"/>
          <ac:spMkLst>
            <pc:docMk/>
            <pc:sldMk cId="3420977302" sldId="266"/>
            <ac:spMk id="56" creationId="{EC44F520-2598-460E-9F91-B02F60830CA2}"/>
          </ac:spMkLst>
        </pc:spChg>
        <pc:spChg chg="add">
          <ac:chgData name="Hugo André Lucena" userId="94dfb2a4e61252b7" providerId="LiveId" clId="{4EDBFEDB-B352-4E45-9979-755CD86C2053}" dt="2021-05-07T18:23:36.913" v="4832" actId="26606"/>
          <ac:spMkLst>
            <pc:docMk/>
            <pc:sldMk cId="3420977302" sldId="266"/>
            <ac:spMk id="57" creationId="{A21FCE60-ECDB-49B1-A5CA-E834A33FEE46}"/>
          </ac:spMkLst>
        </pc:spChg>
        <pc:spChg chg="add">
          <ac:chgData name="Hugo André Lucena" userId="94dfb2a4e61252b7" providerId="LiveId" clId="{4EDBFEDB-B352-4E45-9979-755CD86C2053}" dt="2021-05-07T18:23:36.913" v="4832" actId="26606"/>
          <ac:spMkLst>
            <pc:docMk/>
            <pc:sldMk cId="3420977302" sldId="266"/>
            <ac:spMk id="58" creationId="{4E3AE8C3-8F65-40F4-BABE-E70F3830147B}"/>
          </ac:spMkLst>
        </pc:spChg>
        <pc:spChg chg="add">
          <ac:chgData name="Hugo André Lucena" userId="94dfb2a4e61252b7" providerId="LiveId" clId="{4EDBFEDB-B352-4E45-9979-755CD86C2053}" dt="2021-05-07T18:23:36.913" v="4832" actId="26606"/>
          <ac:spMkLst>
            <pc:docMk/>
            <pc:sldMk cId="3420977302" sldId="266"/>
            <ac:spMk id="59" creationId="{E2FC4764-B8D5-4F87-95DB-3125B2D12855}"/>
          </ac:spMkLst>
        </pc:spChg>
        <pc:picChg chg="add mod ord">
          <ac:chgData name="Hugo André Lucena" userId="94dfb2a4e61252b7" providerId="LiveId" clId="{4EDBFEDB-B352-4E45-9979-755CD86C2053}" dt="2021-05-08T15:42:41.576" v="7596" actId="14100"/>
          <ac:picMkLst>
            <pc:docMk/>
            <pc:sldMk cId="3420977302" sldId="266"/>
            <ac:picMk id="3" creationId="{48EC13F8-4D19-47D8-886E-FC7A90C2E081}"/>
          </ac:picMkLst>
        </pc:picChg>
      </pc:sldChg>
      <pc:sldChg chg="new add del">
        <pc:chgData name="Hugo André Lucena" userId="94dfb2a4e61252b7" providerId="LiveId" clId="{4EDBFEDB-B352-4E45-9979-755CD86C2053}" dt="2021-05-07T18:21:58.594" v="4829" actId="47"/>
        <pc:sldMkLst>
          <pc:docMk/>
          <pc:sldMk cId="3390762510" sldId="267"/>
        </pc:sldMkLst>
      </pc:sldChg>
      <pc:sldChg chg="addSp delSp modSp add mod setBg delAnim delDesignElem addCm delCm">
        <pc:chgData name="Hugo André Lucena" userId="94dfb2a4e61252b7" providerId="LiveId" clId="{4EDBFEDB-B352-4E45-9979-755CD86C2053}" dt="2021-05-14T12:31:30.619" v="8803" actId="478"/>
        <pc:sldMkLst>
          <pc:docMk/>
          <pc:sldMk cId="1681626365" sldId="268"/>
        </pc:sldMkLst>
        <pc:spChg chg="add mod">
          <ac:chgData name="Hugo André Lucena" userId="94dfb2a4e61252b7" providerId="LiveId" clId="{4EDBFEDB-B352-4E45-9979-755CD86C2053}" dt="2021-05-08T16:23:10.668" v="7806" actId="1076"/>
          <ac:spMkLst>
            <pc:docMk/>
            <pc:sldMk cId="1681626365" sldId="268"/>
            <ac:spMk id="2" creationId="{57BDEE76-A194-414D-82BC-B5077D23C22F}"/>
          </ac:spMkLst>
        </pc:spChg>
        <pc:spChg chg="add mod">
          <ac:chgData name="Hugo André Lucena" userId="94dfb2a4e61252b7" providerId="LiveId" clId="{4EDBFEDB-B352-4E45-9979-755CD86C2053}" dt="2021-05-08T16:23:17.490" v="7807" actId="1076"/>
          <ac:spMkLst>
            <pc:docMk/>
            <pc:sldMk cId="1681626365" sldId="268"/>
            <ac:spMk id="3" creationId="{022652DC-E543-4ABC-A10A-0F76CBC7F923}"/>
          </ac:spMkLst>
        </pc:spChg>
        <pc:spChg chg="mod">
          <ac:chgData name="Hugo André Lucena" userId="94dfb2a4e61252b7" providerId="LiveId" clId="{4EDBFEDB-B352-4E45-9979-755CD86C2053}" dt="2021-05-07T18:24:25.005" v="4833" actId="20577"/>
          <ac:spMkLst>
            <pc:docMk/>
            <pc:sldMk cId="1681626365" sldId="268"/>
            <ac:spMk id="4" creationId="{75778D0D-E035-4B95-8AD8-DE956B941633}"/>
          </ac:spMkLst>
        </pc:spChg>
        <pc:spChg chg="add mod">
          <ac:chgData name="Hugo André Lucena" userId="94dfb2a4e61252b7" providerId="LiveId" clId="{4EDBFEDB-B352-4E45-9979-755CD86C2053}" dt="2021-05-07T20:30:02.449" v="5474" actId="767"/>
          <ac:spMkLst>
            <pc:docMk/>
            <pc:sldMk cId="1681626365" sldId="268"/>
            <ac:spMk id="5" creationId="{A349E436-2B61-449C-AA11-E01B637D9431}"/>
          </ac:spMkLst>
        </pc:spChg>
        <pc:spChg chg="del mod">
          <ac:chgData name="Hugo André Lucena" userId="94dfb2a4e61252b7" providerId="LiveId" clId="{4EDBFEDB-B352-4E45-9979-755CD86C2053}" dt="2021-05-07T18:24:36.673" v="4835" actId="478"/>
          <ac:spMkLst>
            <pc:docMk/>
            <pc:sldMk cId="1681626365" sldId="268"/>
            <ac:spMk id="9" creationId="{D5F78F20-162F-4867-82B9-F5AF1571826E}"/>
          </ac:spMkLst>
        </pc:spChg>
        <pc:spChg chg="del">
          <ac:chgData name="Hugo André Lucena" userId="94dfb2a4e61252b7" providerId="LiveId" clId="{4EDBFEDB-B352-4E45-9979-755CD86C2053}" dt="2021-05-07T18:14:31.507" v="4818"/>
          <ac:spMkLst>
            <pc:docMk/>
            <pc:sldMk cId="1681626365" sldId="268"/>
            <ac:spMk id="13" creationId="{BD4C0BBB-0042-4603-A226-6117F3FD5B3C}"/>
          </ac:spMkLst>
        </pc:spChg>
        <pc:spChg chg="del">
          <ac:chgData name="Hugo André Lucena" userId="94dfb2a4e61252b7" providerId="LiveId" clId="{4EDBFEDB-B352-4E45-9979-755CD86C2053}" dt="2021-05-07T18:14:31.507" v="4818"/>
          <ac:spMkLst>
            <pc:docMk/>
            <pc:sldMk cId="1681626365" sldId="268"/>
            <ac:spMk id="15" creationId="{EC44F520-2598-460E-9F91-B02F60830CA2}"/>
          </ac:spMkLst>
        </pc:spChg>
        <pc:spChg chg="del">
          <ac:chgData name="Hugo André Lucena" userId="94dfb2a4e61252b7" providerId="LiveId" clId="{4EDBFEDB-B352-4E45-9979-755CD86C2053}" dt="2021-05-07T18:24:43.239" v="4836" actId="478"/>
          <ac:spMkLst>
            <pc:docMk/>
            <pc:sldMk cId="1681626365" sldId="268"/>
            <ac:spMk id="16" creationId="{A4E4670F-9093-4FEA-98B9-945D5AECF6B1}"/>
          </ac:spMkLst>
        </pc:spChg>
        <pc:spChg chg="del">
          <ac:chgData name="Hugo André Lucena" userId="94dfb2a4e61252b7" providerId="LiveId" clId="{4EDBFEDB-B352-4E45-9979-755CD86C2053}" dt="2021-05-07T18:14:31.507" v="4818"/>
          <ac:spMkLst>
            <pc:docMk/>
            <pc:sldMk cId="1681626365" sldId="268"/>
            <ac:spMk id="17" creationId="{4D896123-1B32-4CB1-B2ED-E34BBC26B423}"/>
          </ac:spMkLst>
        </pc:spChg>
        <pc:spChg chg="mod">
          <ac:chgData name="Hugo André Lucena" userId="94dfb2a4e61252b7" providerId="LiveId" clId="{4EDBFEDB-B352-4E45-9979-755CD86C2053}" dt="2021-05-08T16:23:03.742" v="7805" actId="20577"/>
          <ac:spMkLst>
            <pc:docMk/>
            <pc:sldMk cId="1681626365" sldId="268"/>
            <ac:spMk id="18" creationId="{E2E44A62-8677-4B14-9366-52039A2CCE83}"/>
          </ac:spMkLst>
        </pc:spChg>
        <pc:spChg chg="del">
          <ac:chgData name="Hugo André Lucena" userId="94dfb2a4e61252b7" providerId="LiveId" clId="{4EDBFEDB-B352-4E45-9979-755CD86C2053}" dt="2021-05-07T18:14:31.507" v="4818"/>
          <ac:spMkLst>
            <pc:docMk/>
            <pc:sldMk cId="1681626365" sldId="268"/>
            <ac:spMk id="19" creationId="{54F04D94-5D02-443B-801E-0CAC1D4EBF3D}"/>
          </ac:spMkLst>
        </pc:spChg>
        <pc:spChg chg="del">
          <ac:chgData name="Hugo André Lucena" userId="94dfb2a4e61252b7" providerId="LiveId" clId="{4EDBFEDB-B352-4E45-9979-755CD86C2053}" dt="2021-05-07T18:14:31.507" v="4818"/>
          <ac:spMkLst>
            <pc:docMk/>
            <pc:sldMk cId="1681626365" sldId="268"/>
            <ac:spMk id="21" creationId="{F57DA40C-10B8-4678-8433-AA03ED65E921}"/>
          </ac:spMkLst>
        </pc:spChg>
        <pc:spChg chg="mod">
          <ac:chgData name="Hugo André Lucena" userId="94dfb2a4e61252b7" providerId="LiveId" clId="{4EDBFEDB-B352-4E45-9979-755CD86C2053}" dt="2021-05-08T13:26:46.269" v="5478" actId="20577"/>
          <ac:spMkLst>
            <pc:docMk/>
            <pc:sldMk cId="1681626365" sldId="268"/>
            <ac:spMk id="22" creationId="{FAB412C3-78FC-462A-9F36-D9B3A9C0741F}"/>
          </ac:spMkLst>
        </pc:spChg>
        <pc:spChg chg="del">
          <ac:chgData name="Hugo André Lucena" userId="94dfb2a4e61252b7" providerId="LiveId" clId="{4EDBFEDB-B352-4E45-9979-755CD86C2053}" dt="2021-05-07T18:14:31.507" v="4818"/>
          <ac:spMkLst>
            <pc:docMk/>
            <pc:sldMk cId="1681626365" sldId="268"/>
            <ac:spMk id="23" creationId="{6FF3D9AA-2746-40BA-A174-3C45EA458CD5}"/>
          </ac:spMkLst>
        </pc:spChg>
        <pc:spChg chg="del">
          <ac:chgData name="Hugo André Lucena" userId="94dfb2a4e61252b7" providerId="LiveId" clId="{4EDBFEDB-B352-4E45-9979-755CD86C2053}" dt="2021-05-07T18:14:31.507" v="4818"/>
          <ac:spMkLst>
            <pc:docMk/>
            <pc:sldMk cId="1681626365" sldId="268"/>
            <ac:spMk id="25" creationId="{30BF160C-EC5F-45F5-9B8D-197AFA37BBDE}"/>
          </ac:spMkLst>
        </pc:spChg>
        <pc:picChg chg="del mod">
          <ac:chgData name="Hugo André Lucena" userId="94dfb2a4e61252b7" providerId="LiveId" clId="{4EDBFEDB-B352-4E45-9979-755CD86C2053}" dt="2021-05-14T12:31:30.619" v="8803" actId="478"/>
          <ac:picMkLst>
            <pc:docMk/>
            <pc:sldMk cId="1681626365" sldId="268"/>
            <ac:picMk id="8" creationId="{3C5E00E7-5955-4C00-9933-E9A4E4591539}"/>
          </ac:picMkLst>
        </pc:picChg>
        <pc:inkChg chg="add del">
          <ac:chgData name="Hugo André Lucena" userId="94dfb2a4e61252b7" providerId="LiveId" clId="{4EDBFEDB-B352-4E45-9979-755CD86C2053}" dt="2021-05-07T18:19:44.812" v="4825" actId="9405"/>
          <ac:inkMkLst>
            <pc:docMk/>
            <pc:sldMk cId="1681626365" sldId="268"/>
            <ac:inkMk id="2" creationId="{CE86431C-2742-492A-9895-75F55B96C030}"/>
          </ac:inkMkLst>
        </pc:inkChg>
      </pc:sldChg>
      <pc:sldChg chg="addSp delSp modSp new mod">
        <pc:chgData name="Hugo André Lucena" userId="94dfb2a4e61252b7" providerId="LiveId" clId="{4EDBFEDB-B352-4E45-9979-755CD86C2053}" dt="2021-05-13T23:20:40.086" v="8320" actId="1076"/>
        <pc:sldMkLst>
          <pc:docMk/>
          <pc:sldMk cId="1675822303" sldId="269"/>
        </pc:sldMkLst>
        <pc:spChg chg="add mod">
          <ac:chgData name="Hugo André Lucena" userId="94dfb2a4e61252b7" providerId="LiveId" clId="{4EDBFEDB-B352-4E45-9979-755CD86C2053}" dt="2021-05-08T13:29:01.327" v="5486" actId="20577"/>
          <ac:spMkLst>
            <pc:docMk/>
            <pc:sldMk cId="1675822303" sldId="269"/>
            <ac:spMk id="2" creationId="{693A1735-C4C9-45CB-A617-57FF9BE8011B}"/>
          </ac:spMkLst>
        </pc:spChg>
        <pc:spChg chg="add mod">
          <ac:chgData name="Hugo André Lucena" userId="94dfb2a4e61252b7" providerId="LiveId" clId="{4EDBFEDB-B352-4E45-9979-755CD86C2053}" dt="2021-05-13T23:20:14.477" v="8318" actId="20577"/>
          <ac:spMkLst>
            <pc:docMk/>
            <pc:sldMk cId="1675822303" sldId="269"/>
            <ac:spMk id="3" creationId="{D50D62F7-DBEF-4D20-8EB1-B86ADB941CD6}"/>
          </ac:spMkLst>
        </pc:spChg>
        <pc:spChg chg="add del mod">
          <ac:chgData name="Hugo André Lucena" userId="94dfb2a4e61252b7" providerId="LiveId" clId="{4EDBFEDB-B352-4E45-9979-755CD86C2053}" dt="2021-05-08T13:30:39.096" v="5519" actId="478"/>
          <ac:spMkLst>
            <pc:docMk/>
            <pc:sldMk cId="1675822303" sldId="269"/>
            <ac:spMk id="4" creationId="{B90225C3-DA72-4C5C-925A-C02A00305207}"/>
          </ac:spMkLst>
        </pc:spChg>
        <pc:spChg chg="add mod">
          <ac:chgData name="Hugo André Lucena" userId="94dfb2a4e61252b7" providerId="LiveId" clId="{4EDBFEDB-B352-4E45-9979-755CD86C2053}" dt="2021-05-13T22:09:59.570" v="8014" actId="14100"/>
          <ac:spMkLst>
            <pc:docMk/>
            <pc:sldMk cId="1675822303" sldId="269"/>
            <ac:spMk id="6" creationId="{43590DF1-C2F5-4294-B836-1F2D4FA69513}"/>
          </ac:spMkLst>
        </pc:spChg>
        <pc:spChg chg="add del mod">
          <ac:chgData name="Hugo André Lucena" userId="94dfb2a4e61252b7" providerId="LiveId" clId="{4EDBFEDB-B352-4E45-9979-755CD86C2053}" dt="2021-05-08T13:31:12.467" v="5524" actId="478"/>
          <ac:spMkLst>
            <pc:docMk/>
            <pc:sldMk cId="1675822303" sldId="269"/>
            <ac:spMk id="8" creationId="{450A818C-8153-48C5-B8F0-D273BCA5A55E}"/>
          </ac:spMkLst>
        </pc:spChg>
        <pc:spChg chg="add mod">
          <ac:chgData name="Hugo André Lucena" userId="94dfb2a4e61252b7" providerId="LiveId" clId="{4EDBFEDB-B352-4E45-9979-755CD86C2053}" dt="2021-05-13T23:20:40.086" v="8320" actId="1076"/>
          <ac:spMkLst>
            <pc:docMk/>
            <pc:sldMk cId="1675822303" sldId="269"/>
            <ac:spMk id="11" creationId="{2FD75061-87F6-4821-A68A-BDC1A596F498}"/>
          </ac:spMkLst>
        </pc:spChg>
        <pc:picChg chg="add mod">
          <ac:chgData name="Hugo André Lucena" userId="94dfb2a4e61252b7" providerId="LiveId" clId="{4EDBFEDB-B352-4E45-9979-755CD86C2053}" dt="2021-05-13T22:10:04.018" v="8015" actId="1076"/>
          <ac:picMkLst>
            <pc:docMk/>
            <pc:sldMk cId="1675822303" sldId="269"/>
            <ac:picMk id="10" creationId="{13C349CA-D50A-41C3-9354-5F55F63E9E20}"/>
          </ac:picMkLst>
        </pc:picChg>
      </pc:sldChg>
      <pc:sldChg chg="addSp delSp modSp new del mod">
        <pc:chgData name="Hugo André Lucena" userId="94dfb2a4e61252b7" providerId="LiveId" clId="{4EDBFEDB-B352-4E45-9979-755CD86C2053}" dt="2021-05-13T22:15:20.867" v="8021" actId="47"/>
        <pc:sldMkLst>
          <pc:docMk/>
          <pc:sldMk cId="613730721" sldId="270"/>
        </pc:sldMkLst>
        <pc:spChg chg="add del mod">
          <ac:chgData name="Hugo André Lucena" userId="94dfb2a4e61252b7" providerId="LiveId" clId="{4EDBFEDB-B352-4E45-9979-755CD86C2053}" dt="2021-05-08T13:36:11.158" v="5639"/>
          <ac:spMkLst>
            <pc:docMk/>
            <pc:sldMk cId="613730721" sldId="270"/>
            <ac:spMk id="2" creationId="{55A6C987-A002-4B44-BAC0-BFB51AF682CF}"/>
          </ac:spMkLst>
        </pc:spChg>
        <pc:spChg chg="add mod">
          <ac:chgData name="Hugo André Lucena" userId="94dfb2a4e61252b7" providerId="LiveId" clId="{4EDBFEDB-B352-4E45-9979-755CD86C2053}" dt="2021-05-08T13:42:19.804" v="5783" actId="1076"/>
          <ac:spMkLst>
            <pc:docMk/>
            <pc:sldMk cId="613730721" sldId="270"/>
            <ac:spMk id="3" creationId="{21D80545-5D13-4A70-AC3F-004A84C8DCCE}"/>
          </ac:spMkLst>
        </pc:spChg>
        <pc:spChg chg="add del mod">
          <ac:chgData name="Hugo André Lucena" userId="94dfb2a4e61252b7" providerId="LiveId" clId="{4EDBFEDB-B352-4E45-9979-755CD86C2053}" dt="2021-05-08T13:36:52.634" v="5648"/>
          <ac:spMkLst>
            <pc:docMk/>
            <pc:sldMk cId="613730721" sldId="270"/>
            <ac:spMk id="4" creationId="{B63EFB13-57DF-494B-BF40-8D53F9BE9D82}"/>
          </ac:spMkLst>
        </pc:spChg>
        <pc:spChg chg="add mod">
          <ac:chgData name="Hugo André Lucena" userId="94dfb2a4e61252b7" providerId="LiveId" clId="{4EDBFEDB-B352-4E45-9979-755CD86C2053}" dt="2021-05-08T15:51:57.038" v="7670" actId="20577"/>
          <ac:spMkLst>
            <pc:docMk/>
            <pc:sldMk cId="613730721" sldId="270"/>
            <ac:spMk id="5" creationId="{3B179F43-E02F-447D-808C-18067DAF4D29}"/>
          </ac:spMkLst>
        </pc:spChg>
        <pc:spChg chg="add mod">
          <ac:chgData name="Hugo André Lucena" userId="94dfb2a4e61252b7" providerId="LiveId" clId="{4EDBFEDB-B352-4E45-9979-755CD86C2053}" dt="2021-05-08T15:52:01.187" v="7671" actId="1076"/>
          <ac:spMkLst>
            <pc:docMk/>
            <pc:sldMk cId="613730721" sldId="270"/>
            <ac:spMk id="6" creationId="{0126F4FA-30F1-4B85-846B-A8BC5A01A8FE}"/>
          </ac:spMkLst>
        </pc:spChg>
      </pc:sldChg>
      <pc:sldChg chg="new del">
        <pc:chgData name="Hugo André Lucena" userId="94dfb2a4e61252b7" providerId="LiveId" clId="{4EDBFEDB-B352-4E45-9979-755CD86C2053}" dt="2021-05-08T13:29:14.520" v="5488" actId="47"/>
        <pc:sldMkLst>
          <pc:docMk/>
          <pc:sldMk cId="2699226336" sldId="270"/>
        </pc:sldMkLst>
      </pc:sldChg>
      <pc:sldChg chg="addSp delSp modSp new del mod">
        <pc:chgData name="Hugo André Lucena" userId="94dfb2a4e61252b7" providerId="LiveId" clId="{4EDBFEDB-B352-4E45-9979-755CD86C2053}" dt="2021-05-13T22:15:25.129" v="8022" actId="47"/>
        <pc:sldMkLst>
          <pc:docMk/>
          <pc:sldMk cId="1294839542" sldId="271"/>
        </pc:sldMkLst>
        <pc:spChg chg="add mod">
          <ac:chgData name="Hugo André Lucena" userId="94dfb2a4e61252b7" providerId="LiveId" clId="{4EDBFEDB-B352-4E45-9979-755CD86C2053}" dt="2021-05-08T13:43:04.450" v="5791" actId="20577"/>
          <ac:spMkLst>
            <pc:docMk/>
            <pc:sldMk cId="1294839542" sldId="271"/>
            <ac:spMk id="2" creationId="{05350E70-FA23-44A4-BF22-C30186F04F17}"/>
          </ac:spMkLst>
        </pc:spChg>
        <pc:spChg chg="add del mod">
          <ac:chgData name="Hugo André Lucena" userId="94dfb2a4e61252b7" providerId="LiveId" clId="{4EDBFEDB-B352-4E45-9979-755CD86C2053}" dt="2021-05-08T13:46:39.462" v="5835"/>
          <ac:spMkLst>
            <pc:docMk/>
            <pc:sldMk cId="1294839542" sldId="271"/>
            <ac:spMk id="3" creationId="{A2916F5C-710B-4CB0-A38D-1F35F40E78CC}"/>
          </ac:spMkLst>
        </pc:spChg>
        <pc:spChg chg="add mod">
          <ac:chgData name="Hugo André Lucena" userId="94dfb2a4e61252b7" providerId="LiveId" clId="{4EDBFEDB-B352-4E45-9979-755CD86C2053}" dt="2021-05-08T13:46:36.888" v="5833" actId="6549"/>
          <ac:spMkLst>
            <pc:docMk/>
            <pc:sldMk cId="1294839542" sldId="271"/>
            <ac:spMk id="4" creationId="{F022B0C1-837B-4DEB-AD92-4C8DA9F97106}"/>
          </ac:spMkLst>
        </pc:spChg>
        <pc:spChg chg="add mod">
          <ac:chgData name="Hugo André Lucena" userId="94dfb2a4e61252b7" providerId="LiveId" clId="{4EDBFEDB-B352-4E45-9979-755CD86C2053}" dt="2021-05-08T14:08:44.886" v="6178" actId="2"/>
          <ac:spMkLst>
            <pc:docMk/>
            <pc:sldMk cId="1294839542" sldId="271"/>
            <ac:spMk id="5" creationId="{3BE4099D-A1EC-45CC-9922-1A2968D7E2F6}"/>
          </ac:spMkLst>
        </pc:spChg>
        <pc:spChg chg="add mod">
          <ac:chgData name="Hugo André Lucena" userId="94dfb2a4e61252b7" providerId="LiveId" clId="{4EDBFEDB-B352-4E45-9979-755CD86C2053}" dt="2021-05-08T14:08:59.631" v="6184" actId="2"/>
          <ac:spMkLst>
            <pc:docMk/>
            <pc:sldMk cId="1294839542" sldId="271"/>
            <ac:spMk id="6" creationId="{C17DF6A2-6C68-4D8B-9F11-62B2C043BC1D}"/>
          </ac:spMkLst>
        </pc:spChg>
      </pc:sldChg>
      <pc:sldChg chg="addSp delSp modSp new mod">
        <pc:chgData name="Hugo André Lucena" userId="94dfb2a4e61252b7" providerId="LiveId" clId="{4EDBFEDB-B352-4E45-9979-755CD86C2053}" dt="2021-05-14T15:10:56.747" v="8859" actId="20577"/>
        <pc:sldMkLst>
          <pc:docMk/>
          <pc:sldMk cId="2161064948" sldId="272"/>
        </pc:sldMkLst>
        <pc:spChg chg="add mod">
          <ac:chgData name="Hugo André Lucena" userId="94dfb2a4e61252b7" providerId="LiveId" clId="{4EDBFEDB-B352-4E45-9979-755CD86C2053}" dt="2021-05-13T22:47:51.427" v="8184" actId="20577"/>
          <ac:spMkLst>
            <pc:docMk/>
            <pc:sldMk cId="2161064948" sldId="272"/>
            <ac:spMk id="2" creationId="{8EAEE60C-C491-4E3F-B49D-3C2EFEFD2952}"/>
          </ac:spMkLst>
        </pc:spChg>
        <pc:spChg chg="add mod">
          <ac:chgData name="Hugo André Lucena" userId="94dfb2a4e61252b7" providerId="LiveId" clId="{4EDBFEDB-B352-4E45-9979-755CD86C2053}" dt="2021-05-14T15:10:56.747" v="8859" actId="20577"/>
          <ac:spMkLst>
            <pc:docMk/>
            <pc:sldMk cId="2161064948" sldId="272"/>
            <ac:spMk id="3" creationId="{A6F06793-9A4C-4A2F-A449-4888C1F5A30D}"/>
          </ac:spMkLst>
        </pc:spChg>
        <pc:spChg chg="add del mod">
          <ac:chgData name="Hugo André Lucena" userId="94dfb2a4e61252b7" providerId="LiveId" clId="{4EDBFEDB-B352-4E45-9979-755CD86C2053}" dt="2021-05-13T22:50:59.726" v="8210" actId="21"/>
          <ac:spMkLst>
            <pc:docMk/>
            <pc:sldMk cId="2161064948" sldId="272"/>
            <ac:spMk id="4" creationId="{2A71771B-AC6D-4B90-8186-CAF9CDD2B12A}"/>
          </ac:spMkLst>
        </pc:spChg>
        <pc:spChg chg="add del mod">
          <ac:chgData name="Hugo André Lucena" userId="94dfb2a4e61252b7" providerId="LiveId" clId="{4EDBFEDB-B352-4E45-9979-755CD86C2053}" dt="2021-05-14T15:06:13.219" v="8838" actId="478"/>
          <ac:spMkLst>
            <pc:docMk/>
            <pc:sldMk cId="2161064948" sldId="272"/>
            <ac:spMk id="5" creationId="{9F575389-2397-4ED5-B0CC-29C272142B38}"/>
          </ac:spMkLst>
        </pc:spChg>
        <pc:picChg chg="add del mod">
          <ac:chgData name="Hugo André Lucena" userId="94dfb2a4e61252b7" providerId="LiveId" clId="{4EDBFEDB-B352-4E45-9979-755CD86C2053}" dt="2021-05-14T12:59:50.015" v="8816" actId="21"/>
          <ac:picMkLst>
            <pc:docMk/>
            <pc:sldMk cId="2161064948" sldId="272"/>
            <ac:picMk id="7" creationId="{3D8844B1-FCEA-418F-A93A-DD3BCE8BC4F4}"/>
          </ac:picMkLst>
        </pc:picChg>
      </pc:sldChg>
      <pc:sldChg chg="addSp delSp modSp new mod">
        <pc:chgData name="Hugo André Lucena" userId="94dfb2a4e61252b7" providerId="LiveId" clId="{4EDBFEDB-B352-4E45-9979-755CD86C2053}" dt="2021-05-14T12:59:59.600" v="8819" actId="14100"/>
        <pc:sldMkLst>
          <pc:docMk/>
          <pc:sldMk cId="924550473" sldId="273"/>
        </pc:sldMkLst>
        <pc:spChg chg="add mod">
          <ac:chgData name="Hugo André Lucena" userId="94dfb2a4e61252b7" providerId="LiveId" clId="{4EDBFEDB-B352-4E45-9979-755CD86C2053}" dt="2021-05-13T22:51:58.262" v="8217" actId="1076"/>
          <ac:spMkLst>
            <pc:docMk/>
            <pc:sldMk cId="924550473" sldId="273"/>
            <ac:spMk id="2" creationId="{77DAAC7C-0291-4901-8163-18014415DF09}"/>
          </ac:spMkLst>
        </pc:spChg>
        <pc:spChg chg="add mod">
          <ac:chgData name="Hugo André Lucena" userId="94dfb2a4e61252b7" providerId="LiveId" clId="{4EDBFEDB-B352-4E45-9979-755CD86C2053}" dt="2021-05-13T22:39:06.413" v="8091" actId="20577"/>
          <ac:spMkLst>
            <pc:docMk/>
            <pc:sldMk cId="924550473" sldId="273"/>
            <ac:spMk id="3" creationId="{DA5B6005-13A9-404A-A728-64EEF8CA77C5}"/>
          </ac:spMkLst>
        </pc:spChg>
        <pc:spChg chg="add mod">
          <ac:chgData name="Hugo André Lucena" userId="94dfb2a4e61252b7" providerId="LiveId" clId="{4EDBFEDB-B352-4E45-9979-755CD86C2053}" dt="2021-05-13T22:41:25.417" v="8118" actId="14100"/>
          <ac:spMkLst>
            <pc:docMk/>
            <pc:sldMk cId="924550473" sldId="273"/>
            <ac:spMk id="4" creationId="{6364E27F-B239-43F4-BC41-2F1374138EFF}"/>
          </ac:spMkLst>
        </pc:spChg>
        <pc:spChg chg="add mod">
          <ac:chgData name="Hugo André Lucena" userId="94dfb2a4e61252b7" providerId="LiveId" clId="{4EDBFEDB-B352-4E45-9979-755CD86C2053}" dt="2021-05-13T23:50:23.728" v="8509" actId="2"/>
          <ac:spMkLst>
            <pc:docMk/>
            <pc:sldMk cId="924550473" sldId="273"/>
            <ac:spMk id="5" creationId="{E1445918-22B2-480E-9F53-ECBFA41C6093}"/>
          </ac:spMkLst>
        </pc:spChg>
        <pc:spChg chg="add mod">
          <ac:chgData name="Hugo André Lucena" userId="94dfb2a4e61252b7" providerId="LiveId" clId="{4EDBFEDB-B352-4E45-9979-755CD86C2053}" dt="2021-05-13T22:46:37.505" v="8173" actId="20577"/>
          <ac:spMkLst>
            <pc:docMk/>
            <pc:sldMk cId="924550473" sldId="273"/>
            <ac:spMk id="6" creationId="{16C76275-9D0C-4CCE-8CD8-86370CEA7D43}"/>
          </ac:spMkLst>
        </pc:spChg>
        <pc:picChg chg="add mod">
          <ac:chgData name="Hugo André Lucena" userId="94dfb2a4e61252b7" providerId="LiveId" clId="{4EDBFEDB-B352-4E45-9979-755CD86C2053}" dt="2021-05-14T12:59:59.600" v="8819" actId="14100"/>
          <ac:picMkLst>
            <pc:docMk/>
            <pc:sldMk cId="924550473" sldId="273"/>
            <ac:picMk id="7" creationId="{95FAD6BF-E2C5-48AA-8901-8F20C81DF38E}"/>
          </ac:picMkLst>
        </pc:picChg>
        <pc:picChg chg="add del mod">
          <ac:chgData name="Hugo André Lucena" userId="94dfb2a4e61252b7" providerId="LiveId" clId="{4EDBFEDB-B352-4E45-9979-755CD86C2053}" dt="2021-05-13T22:47:02.052" v="8176" actId="478"/>
          <ac:picMkLst>
            <pc:docMk/>
            <pc:sldMk cId="924550473" sldId="273"/>
            <ac:picMk id="8" creationId="{3EDAD674-47A4-4FE4-9F0D-7B9852D1F122}"/>
          </ac:picMkLst>
        </pc:picChg>
        <pc:picChg chg="add del mod">
          <ac:chgData name="Hugo André Lucena" userId="94dfb2a4e61252b7" providerId="LiveId" clId="{4EDBFEDB-B352-4E45-9979-755CD86C2053}" dt="2021-05-13T22:47:39.966" v="8182" actId="478"/>
          <ac:picMkLst>
            <pc:docMk/>
            <pc:sldMk cId="924550473" sldId="273"/>
            <ac:picMk id="10" creationId="{50622987-7554-4B96-B3AD-E1BC583F405B}"/>
          </ac:picMkLst>
        </pc:picChg>
      </pc:sldChg>
      <pc:sldChg chg="addSp delSp modSp new mod">
        <pc:chgData name="Hugo André Lucena" userId="94dfb2a4e61252b7" providerId="LiveId" clId="{4EDBFEDB-B352-4E45-9979-755CD86C2053}" dt="2021-05-13T23:48:32.691" v="8451" actId="2"/>
        <pc:sldMkLst>
          <pc:docMk/>
          <pc:sldMk cId="2871887484" sldId="274"/>
        </pc:sldMkLst>
        <pc:spChg chg="add del mod">
          <ac:chgData name="Hugo André Lucena" userId="94dfb2a4e61252b7" providerId="LiveId" clId="{4EDBFEDB-B352-4E45-9979-755CD86C2053}" dt="2021-05-13T23:48:02.347" v="8443" actId="478"/>
          <ac:spMkLst>
            <pc:docMk/>
            <pc:sldMk cId="2871887484" sldId="274"/>
            <ac:spMk id="2" creationId="{9491FD2D-FB99-41A3-8828-5599D2928716}"/>
          </ac:spMkLst>
        </pc:spChg>
        <pc:spChg chg="add mod">
          <ac:chgData name="Hugo André Lucena" userId="94dfb2a4e61252b7" providerId="LiveId" clId="{4EDBFEDB-B352-4E45-9979-755CD86C2053}" dt="2021-05-13T22:52:45.417" v="8230" actId="20577"/>
          <ac:spMkLst>
            <pc:docMk/>
            <pc:sldMk cId="2871887484" sldId="274"/>
            <ac:spMk id="3" creationId="{E6D797D9-1AFA-4521-826E-FCE1E9EB3354}"/>
          </ac:spMkLst>
        </pc:spChg>
        <pc:spChg chg="add mod">
          <ac:chgData name="Hugo André Lucena" userId="94dfb2a4e61252b7" providerId="LiveId" clId="{4EDBFEDB-B352-4E45-9979-755CD86C2053}" dt="2021-05-13T23:48:32.691" v="8451" actId="2"/>
          <ac:spMkLst>
            <pc:docMk/>
            <pc:sldMk cId="2871887484" sldId="274"/>
            <ac:spMk id="4" creationId="{81608D78-D1C3-4783-9702-1250022F2B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93852-16AB-443D-8C95-6023B96FA15D}" type="datetimeFigureOut">
              <a:rPr lang="pt-BR" smtClean="0"/>
              <a:t>21/05/2021</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7B889-D64B-44C0-A5D4-90ECD33076AD}" type="slidenum">
              <a:rPr lang="pt-BR" smtClean="0"/>
              <a:t>‹nº›</a:t>
            </a:fld>
            <a:endParaRPr lang="pt-BR" dirty="0"/>
          </a:p>
        </p:txBody>
      </p:sp>
    </p:spTree>
    <p:extLst>
      <p:ext uri="{BB962C8B-B14F-4D97-AF65-F5344CB8AC3E}">
        <p14:creationId xmlns:p14="http://schemas.microsoft.com/office/powerpoint/2010/main" val="280498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May 21, 2021</a:t>
            </a:fld>
            <a:endParaRPr lang="en-US" dirty="0"/>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2535616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May 21, 2021</a:t>
            </a:fld>
            <a:endParaRPr lang="en-US" dirty="0"/>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367686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May 21, 2021</a:t>
            </a:fld>
            <a:endParaRPr lang="en-US" dirty="0"/>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202057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May 21, 2021</a:t>
            </a:fld>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108012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May 21, 2021</a:t>
            </a:fld>
            <a:endParaRPr lang="en-US" dirty="0"/>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366487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May 21, 2021</a:t>
            </a:fld>
            <a:endParaRPr lang="en-US" dirty="0"/>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24784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May 21, 2021</a:t>
            </a:fld>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‹nº›</a:t>
            </a:fld>
            <a:endParaRPr lang="en-US" dirty="0"/>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46001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May 21, 2021</a:t>
            </a:fld>
            <a:endParaRPr lang="en-US" dirty="0"/>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162864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May 21, 2021</a:t>
            </a:fld>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225094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May 21, 2021</a:t>
            </a:fld>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135451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May 21, 2021</a:t>
            </a:fld>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‹nº›</a:t>
            </a:fld>
            <a:endParaRPr lang="en-US" dirty="0"/>
          </a:p>
        </p:txBody>
      </p:sp>
    </p:spTree>
    <p:extLst>
      <p:ext uri="{BB962C8B-B14F-4D97-AF65-F5344CB8AC3E}">
        <p14:creationId xmlns:p14="http://schemas.microsoft.com/office/powerpoint/2010/main" val="746691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Friday, May 21,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dirty="0"/>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‹nº›</a:t>
            </a:fld>
            <a:endParaRPr lang="en-US" sz="800" dirty="0"/>
          </a:p>
        </p:txBody>
      </p:sp>
    </p:spTree>
    <p:extLst>
      <p:ext uri="{BB962C8B-B14F-4D97-AF65-F5344CB8AC3E}">
        <p14:creationId xmlns:p14="http://schemas.microsoft.com/office/powerpoint/2010/main" val="378140753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pypi.org/project/selenium/#file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br/" TargetMode="External"/><Relationship Id="rId2" Type="http://schemas.openxmlformats.org/officeDocument/2006/relationships/hyperlink" Target="https://www.selenium.dev/documentation/pt-br/selenium_installation/installing_selenium_libraries/#java"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4linux.com.br/o-que-e-devops/" TargetMode="External"/><Relationship Id="rId2" Type="http://schemas.openxmlformats.org/officeDocument/2006/relationships/hyperlink" Target="http://www.codeatest.com/testes-aceitacao-automatizados-selenium/" TargetMode="External"/><Relationship Id="rId1" Type="http://schemas.openxmlformats.org/officeDocument/2006/relationships/slideLayout" Target="../slideLayouts/slideLayout7.xml"/><Relationship Id="rId6" Type="http://schemas.openxmlformats.org/officeDocument/2006/relationships/hyperlink" Target="https://learn-us-east-1-prod-fleet02-xythos.learn.cloudflare.blackboardcdn.com/5d152e0e8981d/33159455?X-Blackboard-Expiration=1620496800000&amp;X-Blackboard-Signature=SQM3RjDTSUASTe7fLz%2FFCqTWf8AIr2QHUrCvZrsqW%2FY%3D&amp;X-Blackboard-Client-Id=152625&amp;response-cache-control=private%2C%20max-age%3D21600&amp;response-content-disposition=inline%3B%20filename%2A%3DUTF-8%27%27Aula%2520T%25C3%25A9cnicas%2520de%2520Programa%25C3%25A7%25C3%25A3o%2520SMPADS-20210430_114359-Meeting%2520Recording.mp4&amp;response-content-type=video%2Fmp4&amp;X-Amz-Algorithm=AWS4-HMAC-SHA256&amp;X-Amz-Date=20210508T120000Z&amp;X-Amz-SignedHeaders=host&amp;X-Amz-Expires=21600&amp;X-Amz-Credential=AKIAZH6WM4PL5SJBSTP6%2F20210508%2Fus-east-1%2Fs3%2Faws4_request&amp;X-Amz-Signature=b1b877c6cddc65823e6e7d3df273b7a5951254f1aaa6cb764a43e333e09f0bcc" TargetMode="External"/><Relationship Id="rId5" Type="http://schemas.openxmlformats.org/officeDocument/2006/relationships/hyperlink" Target="https://www.treinaweb.com.br/blog/o-que-e-selenium/" TargetMode="External"/><Relationship Id="rId4" Type="http://schemas.openxmlformats.org/officeDocument/2006/relationships/hyperlink" Target="https://www.youtube.com/watch?v=Fw9YW5_MZ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junit.org/" TargetMode="External"/><Relationship Id="rId13" Type="http://schemas.openxmlformats.org/officeDocument/2006/relationships/hyperlink" Target="https://www.ansible.com/" TargetMode="External"/><Relationship Id="rId18" Type="http://schemas.openxmlformats.org/officeDocument/2006/relationships/image" Target="../media/image3.png"/><Relationship Id="rId3" Type="http://schemas.openxmlformats.org/officeDocument/2006/relationships/hyperlink" Target="https://www.atlassian.com/br/software/jira" TargetMode="External"/><Relationship Id="rId7" Type="http://schemas.openxmlformats.org/officeDocument/2006/relationships/hyperlink" Target="https://www.selenium.dev/" TargetMode="External"/><Relationship Id="rId12" Type="http://schemas.openxmlformats.org/officeDocument/2006/relationships/hyperlink" Target="https://downloads.chef.io/?_ga=2.34320353.1705051986.1620486714-848053594.1620486714" TargetMode="External"/><Relationship Id="rId17" Type="http://schemas.openxmlformats.org/officeDocument/2006/relationships/hyperlink" Target="https://www.datadoghq.com/" TargetMode="External"/><Relationship Id="rId2" Type="http://schemas.openxmlformats.org/officeDocument/2006/relationships/hyperlink" Target="https://git-scm.com/downloads" TargetMode="External"/><Relationship Id="rId16" Type="http://schemas.openxmlformats.org/officeDocument/2006/relationships/hyperlink" Target="https://www.splunk.com/" TargetMode="External"/><Relationship Id="rId1" Type="http://schemas.openxmlformats.org/officeDocument/2006/relationships/slideLayout" Target="../slideLayouts/slideLayout7.xml"/><Relationship Id="rId6" Type="http://schemas.openxmlformats.org/officeDocument/2006/relationships/hyperlink" Target="https://maven.apache.org/" TargetMode="External"/><Relationship Id="rId11" Type="http://schemas.openxmlformats.org/officeDocument/2006/relationships/hyperlink" Target="https://aws.amazon.com/pt/" TargetMode="External"/><Relationship Id="rId5" Type="http://schemas.openxmlformats.org/officeDocument/2006/relationships/hyperlink" Target="https://www.scala-sbt.org/download.html" TargetMode="External"/><Relationship Id="rId15" Type="http://schemas.openxmlformats.org/officeDocument/2006/relationships/hyperlink" Target="https://www.nagios.org/" TargetMode="External"/><Relationship Id="rId10" Type="http://schemas.openxmlformats.org/officeDocument/2006/relationships/hyperlink" Target="https://www.docker.com/get-started" TargetMode="External"/><Relationship Id="rId4" Type="http://schemas.openxmlformats.org/officeDocument/2006/relationships/hyperlink" Target="https://www.atlassian.com/br/software/confluence" TargetMode="External"/><Relationship Id="rId9" Type="http://schemas.openxmlformats.org/officeDocument/2006/relationships/hyperlink" Target="https://dcos.io/" TargetMode="External"/><Relationship Id="rId14" Type="http://schemas.openxmlformats.org/officeDocument/2006/relationships/hyperlink" Target="https://kubernetes.io/pt-b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ídeo 3">
            <a:extLst>
              <a:ext uri="{FF2B5EF4-FFF2-40B4-BE49-F238E27FC236}">
                <a16:creationId xmlns:a16="http://schemas.microsoft.com/office/drawing/2014/main" id="{A60B4B12-7E95-44FD-A15C-5BE916145C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355" y="10"/>
            <a:ext cx="12191980" cy="6857990"/>
          </a:xfrm>
          <a:prstGeom prst="rect">
            <a:avLst/>
          </a:prstGeom>
          <a:ln w="88900" cap="sq" cmpd="thickThin">
            <a:solidFill>
              <a:srgbClr val="000000"/>
            </a:solidFill>
            <a:prstDash val="solid"/>
            <a:miter lim="800000"/>
          </a:ln>
          <a:effectLst>
            <a:innerShdw blurRad="76200">
              <a:srgbClr val="000000"/>
            </a:innerShdw>
          </a:effectLst>
        </p:spPr>
      </p:pic>
      <p:sp>
        <p:nvSpPr>
          <p:cNvPr id="11" name="Rectangle 10">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8F7FC09-58E2-42AC-B626-26EFE6E5B304}"/>
              </a:ext>
            </a:extLst>
          </p:cNvPr>
          <p:cNvSpPr>
            <a:spLocks noGrp="1"/>
          </p:cNvSpPr>
          <p:nvPr>
            <p:ph type="ctrTitle"/>
          </p:nvPr>
        </p:nvSpPr>
        <p:spPr>
          <a:xfrm>
            <a:off x="1524000" y="1028701"/>
            <a:ext cx="9144000" cy="3850276"/>
          </a:xfrm>
        </p:spPr>
        <p:txBody>
          <a:bodyPr>
            <a:normAutofit/>
          </a:bodyPr>
          <a:lstStyle/>
          <a:p>
            <a:r>
              <a:rPr lang="pt-BR" dirty="0">
                <a:solidFill>
                  <a:schemeClr val="bg1"/>
                </a:solidFill>
              </a:rPr>
              <a:t>Teste contínuo + Selenium</a:t>
            </a:r>
            <a:br>
              <a:rPr lang="pt-BR" dirty="0">
                <a:solidFill>
                  <a:schemeClr val="bg1"/>
                </a:solidFill>
              </a:rPr>
            </a:br>
            <a:br>
              <a:rPr lang="pt-BR" dirty="0">
                <a:solidFill>
                  <a:schemeClr val="bg1"/>
                </a:solidFill>
              </a:rPr>
            </a:br>
            <a:br>
              <a:rPr lang="pt-BR" dirty="0">
                <a:solidFill>
                  <a:schemeClr val="bg1"/>
                </a:solidFill>
              </a:rPr>
            </a:br>
            <a:br>
              <a:rPr lang="pt-BR" dirty="0">
                <a:solidFill>
                  <a:schemeClr val="bg1"/>
                </a:solidFill>
              </a:rPr>
            </a:br>
            <a:endParaRPr lang="pt-BR" dirty="0">
              <a:solidFill>
                <a:schemeClr val="bg1"/>
              </a:solidFill>
            </a:endParaRPr>
          </a:p>
        </p:txBody>
      </p:sp>
      <p:sp>
        <p:nvSpPr>
          <p:cNvPr id="3" name="Subtítulo 2">
            <a:extLst>
              <a:ext uri="{FF2B5EF4-FFF2-40B4-BE49-F238E27FC236}">
                <a16:creationId xmlns:a16="http://schemas.microsoft.com/office/drawing/2014/main" id="{4B273D39-5CB0-4A39-90CB-D5F3F1F443BF}"/>
              </a:ext>
            </a:extLst>
          </p:cNvPr>
          <p:cNvSpPr>
            <a:spLocks noGrp="1"/>
          </p:cNvSpPr>
          <p:nvPr>
            <p:ph type="subTitle" idx="1"/>
          </p:nvPr>
        </p:nvSpPr>
        <p:spPr>
          <a:xfrm>
            <a:off x="1524000" y="2592977"/>
            <a:ext cx="9144000" cy="836023"/>
          </a:xfrm>
        </p:spPr>
        <p:txBody>
          <a:bodyPr>
            <a:normAutofit/>
          </a:bodyPr>
          <a:lstStyle/>
          <a:p>
            <a:r>
              <a:rPr lang="pt-BR" dirty="0">
                <a:solidFill>
                  <a:schemeClr val="bg1"/>
                </a:solidFill>
              </a:rPr>
              <a:t>Teste da ferramenta e explicação sobre Selenium.</a:t>
            </a:r>
          </a:p>
        </p:txBody>
      </p:sp>
      <p:sp>
        <p:nvSpPr>
          <p:cNvPr id="5" name="CaixaDeTexto 4">
            <a:extLst>
              <a:ext uri="{FF2B5EF4-FFF2-40B4-BE49-F238E27FC236}">
                <a16:creationId xmlns:a16="http://schemas.microsoft.com/office/drawing/2014/main" id="{D30BD029-AEB7-4919-8C31-EFE6BE0921E2}"/>
              </a:ext>
            </a:extLst>
          </p:cNvPr>
          <p:cNvSpPr txBox="1"/>
          <p:nvPr/>
        </p:nvSpPr>
        <p:spPr>
          <a:xfrm>
            <a:off x="-7662" y="5116660"/>
            <a:ext cx="7347909" cy="1200329"/>
          </a:xfrm>
          <a:prstGeom prst="rect">
            <a:avLst/>
          </a:prstGeom>
          <a:noFill/>
        </p:spPr>
        <p:txBody>
          <a:bodyPr wrap="none" rtlCol="0">
            <a:spAutoFit/>
          </a:bodyPr>
          <a:lstStyle/>
          <a:p>
            <a:r>
              <a:rPr lang="pt-BR" b="1" dirty="0">
                <a:solidFill>
                  <a:schemeClr val="bg1"/>
                </a:solidFill>
              </a:rPr>
              <a:t>Nome: Hugo André. Nome: Lucas Santos. Nome: Lucas Carrasco.</a:t>
            </a:r>
          </a:p>
          <a:p>
            <a:r>
              <a:rPr lang="pt-BR" b="1" dirty="0">
                <a:solidFill>
                  <a:schemeClr val="bg1"/>
                </a:solidFill>
              </a:rPr>
              <a:t>RGM: 2319762-5. RGM: 2343534-8. RGM: 2489360-9.</a:t>
            </a:r>
          </a:p>
          <a:p>
            <a:r>
              <a:rPr lang="pt-BR" b="1" dirty="0">
                <a:solidFill>
                  <a:schemeClr val="bg1"/>
                </a:solidFill>
              </a:rPr>
              <a:t>Nome da Instituição: Universidade Cruzeiro do Sul.</a:t>
            </a:r>
          </a:p>
          <a:p>
            <a:r>
              <a:rPr lang="pt-BR" b="1" dirty="0">
                <a:solidFill>
                  <a:schemeClr val="bg1"/>
                </a:solidFill>
              </a:rPr>
              <a:t>Nome do Professor: Ariel Dias.</a:t>
            </a:r>
          </a:p>
        </p:txBody>
      </p:sp>
      <p:pic>
        <p:nvPicPr>
          <p:cNvPr id="7" name="Imagem 6" descr="Interface gráfica do usuário, Texto&#10;&#10;Descrição gerada automaticamente">
            <a:extLst>
              <a:ext uri="{FF2B5EF4-FFF2-40B4-BE49-F238E27FC236}">
                <a16:creationId xmlns:a16="http://schemas.microsoft.com/office/drawing/2014/main" id="{71D5B9C7-B807-47E9-BBD5-F17EAD78F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624" y="216842"/>
            <a:ext cx="2432531" cy="574176"/>
          </a:xfrm>
          <a:prstGeom prst="rect">
            <a:avLst/>
          </a:prstGeom>
        </p:spPr>
      </p:pic>
    </p:spTree>
    <p:extLst>
      <p:ext uri="{BB962C8B-B14F-4D97-AF65-F5344CB8AC3E}">
        <p14:creationId xmlns:p14="http://schemas.microsoft.com/office/powerpoint/2010/main" val="318004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2D10B34-327A-450E-B38E-A13D14A83596}"/>
              </a:ext>
            </a:extLst>
          </p:cNvPr>
          <p:cNvSpPr txBox="1"/>
          <p:nvPr/>
        </p:nvSpPr>
        <p:spPr>
          <a:xfrm>
            <a:off x="9915854" y="0"/>
            <a:ext cx="1904111" cy="584775"/>
          </a:xfrm>
          <a:prstGeom prst="rect">
            <a:avLst/>
          </a:prstGeom>
          <a:noFill/>
        </p:spPr>
        <p:txBody>
          <a:bodyPr wrap="none" rtlCol="0">
            <a:spAutoFit/>
          </a:bodyPr>
          <a:lstStyle/>
          <a:p>
            <a:r>
              <a:rPr lang="pt-BR" sz="3200" dirty="0"/>
              <a:t>Pagina: 9</a:t>
            </a:r>
          </a:p>
        </p:txBody>
      </p:sp>
      <p:sp>
        <p:nvSpPr>
          <p:cNvPr id="5" name="CaixaDeTexto 4">
            <a:extLst>
              <a:ext uri="{FF2B5EF4-FFF2-40B4-BE49-F238E27FC236}">
                <a16:creationId xmlns:a16="http://schemas.microsoft.com/office/drawing/2014/main" id="{A548D53D-7FD5-4C37-85AB-E004439B395B}"/>
              </a:ext>
            </a:extLst>
          </p:cNvPr>
          <p:cNvSpPr txBox="1"/>
          <p:nvPr/>
        </p:nvSpPr>
        <p:spPr>
          <a:xfrm>
            <a:off x="339634" y="339634"/>
            <a:ext cx="11480331" cy="5675721"/>
          </a:xfrm>
          <a:prstGeom prst="rect">
            <a:avLst/>
          </a:prstGeom>
          <a:noFill/>
        </p:spPr>
        <p:txBody>
          <a:bodyPr wrap="square" rtlCol="0">
            <a:spAutoFit/>
          </a:bodyPr>
          <a:lstStyle/>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selenium-java</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3.X</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A dependência </a:t>
            </a:r>
            <a:r>
              <a:rPr lang="pt-BR" sz="1800" i="1" dirty="0">
                <a:effectLst/>
                <a:latin typeface="Helvetica" panose="020B0604020202020204" pitchFamily="34" charset="0"/>
                <a:ea typeface="Times New Roman" panose="02020603050405020304" pitchFamily="18" charset="0"/>
                <a:cs typeface="Times New Roman" panose="02020603050405020304" pitchFamily="18" charset="0"/>
              </a:rPr>
              <a:t>selenium-java</a:t>
            </a: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 suporta a execução de sua automação com todos os navegadores com suporte Selenium. Se você quiser fazer testes apenas em um navegador específico, você pode adicionar a dependência para esse navegador em seu arquivo </a:t>
            </a:r>
            <a:r>
              <a:rPr lang="pt-BR" sz="1800" i="1" dirty="0">
                <a:effectLst/>
                <a:latin typeface="Helvetica" panose="020B0604020202020204" pitchFamily="34" charset="0"/>
                <a:ea typeface="Times New Roman" panose="02020603050405020304" pitchFamily="18" charset="0"/>
                <a:cs typeface="Times New Roman" panose="02020603050405020304" pitchFamily="18" charset="0"/>
              </a:rPr>
              <a:t>pom.xml</a:t>
            </a: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 Por exemplo, você deve adicionar a seguinte dependência em seu </a:t>
            </a:r>
            <a:r>
              <a:rPr lang="pt-BR" sz="1800" i="1" dirty="0">
                <a:effectLst/>
                <a:latin typeface="Helvetica" panose="020B0604020202020204" pitchFamily="34" charset="0"/>
                <a:ea typeface="Times New Roman" panose="02020603050405020304" pitchFamily="18" charset="0"/>
                <a:cs typeface="Times New Roman" panose="02020603050405020304" pitchFamily="18" charset="0"/>
              </a:rPr>
              <a:t>pom.xml</a:t>
            </a: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 arquivo para executar seus testes apenas no Firefox:</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org.seleniumhq.selenium</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selenium-firefox-driver</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3.X</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De maneira semelhante, se você deseja executar testes apenas no Chrome, você deve adicionar a seguinte dependência:</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org.seleniumhq.selenium</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selenium-chrome-driver</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artifactId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3.X</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version</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3158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007AC0E5-754A-4365-B0DF-64F94EA25C40}"/>
              </a:ext>
            </a:extLst>
          </p:cNvPr>
          <p:cNvSpPr txBox="1"/>
          <p:nvPr/>
        </p:nvSpPr>
        <p:spPr>
          <a:xfrm>
            <a:off x="274320" y="4095401"/>
            <a:ext cx="184731" cy="369332"/>
          </a:xfrm>
          <a:prstGeom prst="rect">
            <a:avLst/>
          </a:prstGeom>
          <a:noFill/>
        </p:spPr>
        <p:txBody>
          <a:bodyPr wrap="none" rtlCol="0">
            <a:spAutoFit/>
          </a:bodyPr>
          <a:lstStyle/>
          <a:p>
            <a:endParaRPr lang="pt-BR" dirty="0"/>
          </a:p>
        </p:txBody>
      </p:sp>
      <p:sp>
        <p:nvSpPr>
          <p:cNvPr id="6" name="CaixaDeTexto 5">
            <a:extLst>
              <a:ext uri="{FF2B5EF4-FFF2-40B4-BE49-F238E27FC236}">
                <a16:creationId xmlns:a16="http://schemas.microsoft.com/office/drawing/2014/main" id="{85871C7C-B0CB-4DDD-9A2A-DA78A2A52FA4}"/>
              </a:ext>
            </a:extLst>
          </p:cNvPr>
          <p:cNvSpPr txBox="1"/>
          <p:nvPr/>
        </p:nvSpPr>
        <p:spPr>
          <a:xfrm>
            <a:off x="274320" y="4095401"/>
            <a:ext cx="184731" cy="369332"/>
          </a:xfrm>
          <a:prstGeom prst="rect">
            <a:avLst/>
          </a:prstGeom>
          <a:noFill/>
        </p:spPr>
        <p:txBody>
          <a:bodyPr wrap="none" rtlCol="0">
            <a:spAutoFit/>
          </a:bodyPr>
          <a:lstStyle/>
          <a:p>
            <a:endParaRPr lang="pt-BR" dirty="0"/>
          </a:p>
        </p:txBody>
      </p:sp>
      <p:sp>
        <p:nvSpPr>
          <p:cNvPr id="11" name="CaixaDeTexto 10">
            <a:extLst>
              <a:ext uri="{FF2B5EF4-FFF2-40B4-BE49-F238E27FC236}">
                <a16:creationId xmlns:a16="http://schemas.microsoft.com/office/drawing/2014/main" id="{2EFCD955-87D2-42A2-91B0-3BD449088D01}"/>
              </a:ext>
            </a:extLst>
          </p:cNvPr>
          <p:cNvSpPr txBox="1"/>
          <p:nvPr/>
        </p:nvSpPr>
        <p:spPr>
          <a:xfrm>
            <a:off x="9901646" y="0"/>
            <a:ext cx="2142308" cy="584775"/>
          </a:xfrm>
          <a:prstGeom prst="rect">
            <a:avLst/>
          </a:prstGeom>
          <a:noFill/>
        </p:spPr>
        <p:txBody>
          <a:bodyPr wrap="square" rtlCol="0">
            <a:spAutoFit/>
          </a:bodyPr>
          <a:lstStyle/>
          <a:p>
            <a:r>
              <a:rPr lang="pt-BR" sz="3200" dirty="0"/>
              <a:t>Pagina: 10</a:t>
            </a:r>
          </a:p>
        </p:txBody>
      </p:sp>
      <p:sp>
        <p:nvSpPr>
          <p:cNvPr id="10" name="CaixaDeTexto 9">
            <a:extLst>
              <a:ext uri="{FF2B5EF4-FFF2-40B4-BE49-F238E27FC236}">
                <a16:creationId xmlns:a16="http://schemas.microsoft.com/office/drawing/2014/main" id="{E1ACB599-1D4C-4800-89BE-4ACD369E55C0}"/>
              </a:ext>
            </a:extLst>
          </p:cNvPr>
          <p:cNvSpPr txBox="1"/>
          <p:nvPr/>
        </p:nvSpPr>
        <p:spPr>
          <a:xfrm>
            <a:off x="274320" y="326571"/>
            <a:ext cx="11546324" cy="306815"/>
          </a:xfrm>
          <a:prstGeom prst="rect">
            <a:avLst/>
          </a:prstGeom>
          <a:noFill/>
        </p:spPr>
        <p:txBody>
          <a:bodyPr wrap="square">
            <a:spAutoFit/>
          </a:bodyPr>
          <a:lstStyle/>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aixaDeTexto 11">
            <a:extLst>
              <a:ext uri="{FF2B5EF4-FFF2-40B4-BE49-F238E27FC236}">
                <a16:creationId xmlns:a16="http://schemas.microsoft.com/office/drawing/2014/main" id="{43512BDD-29B7-4FA9-A6C1-FF0A86F80BFF}"/>
              </a:ext>
            </a:extLst>
          </p:cNvPr>
          <p:cNvSpPr txBox="1"/>
          <p:nvPr/>
        </p:nvSpPr>
        <p:spPr>
          <a:xfrm>
            <a:off x="366684" y="584775"/>
            <a:ext cx="11453959" cy="1985865"/>
          </a:xfrm>
          <a:prstGeom prst="rect">
            <a:avLst/>
          </a:prstGeom>
          <a:noFill/>
        </p:spPr>
        <p:txBody>
          <a:bodyPr wrap="square" rtlCol="0">
            <a:spAutoFit/>
          </a:bodyPr>
          <a:lstStyle/>
          <a:p>
            <a:pPr marL="285750" indent="-285750">
              <a:buFont typeface="Wingdings" panose="05000000000000000000" pitchFamily="2" charset="2"/>
              <a:buChar char="§"/>
            </a:pPr>
            <a:r>
              <a:rPr lang="pt-BR" b="1" dirty="0"/>
              <a:t>Python:</a:t>
            </a:r>
          </a:p>
          <a:p>
            <a:pPr>
              <a:lnSpc>
                <a:spcPct val="107000"/>
              </a:lnSpc>
              <a:spcAft>
                <a:spcPts val="800"/>
              </a:spcAf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A instalação de bibliotecas Selenium para Python pode ser feita usando pip:</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pip install selenium</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Como alternativa, você pode baixar o </a:t>
            </a:r>
            <a:r>
              <a:rPr lang="pt-BR" sz="1800" u="none" strike="noStrike" dirty="0">
                <a:solidFill>
                  <a:srgbClr val="3F7FBF"/>
                </a:solidFill>
                <a:effectLst/>
                <a:latin typeface="Arial" panose="020B060402020202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arquivo de origem do </a:t>
            </a:r>
            <a:r>
              <a:rPr lang="pt-BR" sz="1800" u="none" strike="noStrike" dirty="0">
                <a:solidFill>
                  <a:schemeClr val="accent5">
                    <a:lumMod val="75000"/>
                  </a:schemeClr>
                </a:solidFill>
                <a:effectLst/>
                <a:latin typeface="Arial" panose="020B060402020202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PyPI</a:t>
            </a:r>
            <a:r>
              <a:rPr lang="pt-BR" sz="1800" dirty="0">
                <a:effectLst/>
                <a:latin typeface="Arial" panose="020B0604020202020204" pitchFamily="34" charset="0"/>
                <a:ea typeface="Times New Roman" panose="02020603050405020304" pitchFamily="18" charset="0"/>
                <a:cs typeface="Times New Roman" panose="02020603050405020304" pitchFamily="18" charset="0"/>
              </a:rPr>
              <a:t> (selenium-x.x.x.tar.gz) e instale-o usando </a:t>
            </a:r>
            <a:r>
              <a:rPr lang="pt-BR" sz="1800" i="1" dirty="0">
                <a:effectLst/>
                <a:latin typeface="Arial" panose="020B0604020202020204" pitchFamily="34" charset="0"/>
                <a:ea typeface="Times New Roman" panose="02020603050405020304" pitchFamily="18" charset="0"/>
                <a:cs typeface="Times New Roman" panose="02020603050405020304" pitchFamily="18" charset="0"/>
              </a:rPr>
              <a:t>setup.py</a:t>
            </a:r>
            <a:r>
              <a:rPr lang="pt-BR" sz="1800" dirty="0">
                <a:effectLst/>
                <a:latin typeface="Arial" panose="020B0604020202020204" pitchFamily="34" charset="0"/>
                <a:ea typeface="Times New Roman" panose="02020603050405020304" pitchFamily="18" charset="0"/>
                <a:cs typeface="Times New Roman" panose="02020603050405020304" pitchFamily="18" charset="0"/>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python setup.py install</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CaixaDeTexto 12">
            <a:extLst>
              <a:ext uri="{FF2B5EF4-FFF2-40B4-BE49-F238E27FC236}">
                <a16:creationId xmlns:a16="http://schemas.microsoft.com/office/drawing/2014/main" id="{23F95C9D-757C-4860-A56D-17833714D280}"/>
              </a:ext>
            </a:extLst>
          </p:cNvPr>
          <p:cNvSpPr txBox="1"/>
          <p:nvPr/>
        </p:nvSpPr>
        <p:spPr>
          <a:xfrm>
            <a:off x="366685" y="2570640"/>
            <a:ext cx="11546322" cy="1906099"/>
          </a:xfrm>
          <a:prstGeom prst="rect">
            <a:avLst/>
          </a:prstGeom>
          <a:noFill/>
        </p:spPr>
        <p:txBody>
          <a:bodyPr wrap="square" rtlCol="0">
            <a:spAutoFit/>
          </a:bodyPr>
          <a:lstStyle/>
          <a:p>
            <a:pPr marL="285750" indent="-285750">
              <a:buFont typeface="Wingdings" panose="05000000000000000000" pitchFamily="2" charset="2"/>
              <a:buChar char="§"/>
            </a:pPr>
            <a:r>
              <a:rPr lang="pt-BR" b="1" dirty="0"/>
              <a:t>C#:</a:t>
            </a:r>
          </a:p>
          <a:p>
            <a:pPr>
              <a:lnSpc>
                <a:spcPct val="107000"/>
              </a:lnSpc>
              <a:spcAft>
                <a:spcPts val="800"/>
              </a:spcAf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A instalação de bibliotecas Selenium para C# pode ser feita usando NuGet: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61AEEE"/>
                </a:solidFill>
                <a:effectLst/>
                <a:latin typeface="Consolas" panose="020B0609020204030204" pitchFamily="49" charset="0"/>
                <a:ea typeface="Times New Roman" panose="02020603050405020304" pitchFamily="18" charset="0"/>
                <a:cs typeface="Courier New" panose="02070309020205020404" pitchFamily="49" charset="0"/>
              </a:rPr>
              <a:t>#</a:t>
            </a:r>
            <a:r>
              <a:rPr lang="pt-BR" sz="1800" dirty="0">
                <a:solidFill>
                  <a:srgbClr val="586E75"/>
                </a:solidFill>
                <a:effectLst/>
                <a:latin typeface="Consolas" panose="020B0609020204030204" pitchFamily="49" charset="0"/>
                <a:ea typeface="Times New Roman" panose="02020603050405020304" pitchFamily="18" charset="0"/>
                <a:cs typeface="Courier New" panose="02070309020205020404" pitchFamily="49" charset="0"/>
              </a:rPr>
              <a:t> Using package manager</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Install-Package Selenium.WebDriver</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61AEEE"/>
                </a:solidFill>
                <a:effectLst/>
                <a:latin typeface="Consolas" panose="020B0609020204030204" pitchFamily="49" charset="0"/>
                <a:ea typeface="Times New Roman" panose="02020603050405020304" pitchFamily="18" charset="0"/>
                <a:cs typeface="Courier New" panose="02070309020205020404" pitchFamily="49" charset="0"/>
              </a:rPr>
              <a:t>#</a:t>
            </a:r>
            <a:r>
              <a:rPr lang="pt-BR" sz="1800" dirty="0">
                <a:solidFill>
                  <a:srgbClr val="586E75"/>
                </a:solidFill>
                <a:effectLst/>
                <a:latin typeface="Consolas" panose="020B0609020204030204" pitchFamily="49" charset="0"/>
                <a:ea typeface="Times New Roman" panose="02020603050405020304" pitchFamily="18" charset="0"/>
                <a:cs typeface="Courier New" panose="02070309020205020404" pitchFamily="49" charset="0"/>
              </a:rPr>
              <a:t> or using .Net CLI</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dotnet add package Selenium.WebDriver</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CaixaDeTexto 13">
            <a:extLst>
              <a:ext uri="{FF2B5EF4-FFF2-40B4-BE49-F238E27FC236}">
                <a16:creationId xmlns:a16="http://schemas.microsoft.com/office/drawing/2014/main" id="{442BBDA9-FDC3-48B8-813B-A926011908C0}"/>
              </a:ext>
            </a:extLst>
          </p:cNvPr>
          <p:cNvSpPr txBox="1"/>
          <p:nvPr/>
        </p:nvSpPr>
        <p:spPr>
          <a:xfrm>
            <a:off x="366685" y="4476739"/>
            <a:ext cx="11453958" cy="981551"/>
          </a:xfrm>
          <a:prstGeom prst="rect">
            <a:avLst/>
          </a:prstGeom>
          <a:noFill/>
        </p:spPr>
        <p:txBody>
          <a:bodyPr wrap="square" rtlCol="0">
            <a:spAutoFit/>
          </a:bodyPr>
          <a:lstStyle/>
          <a:p>
            <a:pPr marL="285750" indent="-285750">
              <a:buFont typeface="Wingdings" panose="05000000000000000000" pitchFamily="2" charset="2"/>
              <a:buChar char="§"/>
            </a:pPr>
            <a:r>
              <a:rPr lang="pt-BR" b="1" dirty="0"/>
              <a:t>Ruby:</a:t>
            </a:r>
          </a:p>
          <a:p>
            <a:pPr>
              <a:lnSpc>
                <a:spcPct val="107000"/>
              </a:lnSpc>
              <a:spcAft>
                <a:spcPts val="800"/>
              </a:spcAf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A instalação de bibliotecas Selenium para Ruby pode ser feita usando gem:</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gem install selenium-webdriver</a:t>
            </a:r>
            <a:endParaRPr lang="pt-BR" sz="1800" b="1"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endParaRPr>
          </a:p>
        </p:txBody>
      </p:sp>
      <p:sp>
        <p:nvSpPr>
          <p:cNvPr id="15" name="CaixaDeTexto 14">
            <a:extLst>
              <a:ext uri="{FF2B5EF4-FFF2-40B4-BE49-F238E27FC236}">
                <a16:creationId xmlns:a16="http://schemas.microsoft.com/office/drawing/2014/main" id="{43A11072-86C5-40B4-95F5-40B2C40430F8}"/>
              </a:ext>
            </a:extLst>
          </p:cNvPr>
          <p:cNvSpPr txBox="1"/>
          <p:nvPr/>
        </p:nvSpPr>
        <p:spPr>
          <a:xfrm>
            <a:off x="366685" y="5465407"/>
            <a:ext cx="11453958" cy="650756"/>
          </a:xfrm>
          <a:prstGeom prst="rect">
            <a:avLst/>
          </a:prstGeom>
          <a:noFill/>
        </p:spPr>
        <p:txBody>
          <a:bodyPr wrap="square" rtlCol="0">
            <a:spAutoFit/>
          </a:bodyPr>
          <a:lstStyle/>
          <a:p>
            <a:pPr marL="285750" indent="-285750">
              <a:buFont typeface="Wingdings" panose="05000000000000000000" pitchFamily="2" charset="2"/>
              <a:buChar char="§"/>
            </a:pPr>
            <a:r>
              <a:rPr lang="pt-BR" b="1" dirty="0"/>
              <a:t>JavaScript:</a:t>
            </a:r>
          </a:p>
          <a:p>
            <a:pPr>
              <a:lnSpc>
                <a:spcPct val="107000"/>
              </a:lnSpc>
              <a:spcAft>
                <a:spcPts val="800"/>
              </a:spcAft>
            </a:pPr>
            <a:r>
              <a:rPr lang="pt-BR" sz="1800" dirty="0">
                <a:effectLst/>
                <a:latin typeface="Arial" panose="020B0604020202020204" pitchFamily="34" charset="0"/>
                <a:ea typeface="Times New Roman" panose="02020603050405020304" pitchFamily="18" charset="0"/>
                <a:cs typeface="Times New Roman" panose="02020603050405020304" pitchFamily="18" charset="0"/>
              </a:rPr>
              <a:t>A instalação de bibliotecas Selenium para JavaScript pode ser feita usando npm:</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949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EAF5C5C7-1F70-44E5-A740-8B2252AF9E7E}"/>
              </a:ext>
            </a:extLst>
          </p:cNvPr>
          <p:cNvSpPr txBox="1"/>
          <p:nvPr/>
        </p:nvSpPr>
        <p:spPr>
          <a:xfrm>
            <a:off x="9862457" y="0"/>
            <a:ext cx="2142309" cy="584775"/>
          </a:xfrm>
          <a:prstGeom prst="rect">
            <a:avLst/>
          </a:prstGeom>
          <a:noFill/>
        </p:spPr>
        <p:txBody>
          <a:bodyPr wrap="square" rtlCol="0">
            <a:spAutoFit/>
          </a:bodyPr>
          <a:lstStyle/>
          <a:p>
            <a:r>
              <a:rPr lang="pt-BR" sz="3200" dirty="0"/>
              <a:t>Pagina: 11</a:t>
            </a:r>
          </a:p>
        </p:txBody>
      </p:sp>
      <p:sp>
        <p:nvSpPr>
          <p:cNvPr id="5" name="CaixaDeTexto 4">
            <a:extLst>
              <a:ext uri="{FF2B5EF4-FFF2-40B4-BE49-F238E27FC236}">
                <a16:creationId xmlns:a16="http://schemas.microsoft.com/office/drawing/2014/main" id="{F69F9BEC-F39D-4308-A662-EFD46EE1C3EE}"/>
              </a:ext>
            </a:extLst>
          </p:cNvPr>
          <p:cNvSpPr txBox="1"/>
          <p:nvPr/>
        </p:nvSpPr>
        <p:spPr>
          <a:xfrm>
            <a:off x="371356" y="292388"/>
            <a:ext cx="11449288" cy="306815"/>
          </a:xfrm>
          <a:prstGeom prst="rect">
            <a:avLst/>
          </a:prstGeom>
          <a:noFill/>
        </p:spPr>
        <p:txBody>
          <a:bodyPr wrap="square">
            <a:spAutoFit/>
          </a:bodyPr>
          <a:lstStyle/>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npm install selenium-webdriver</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CaixaDeTexto 5">
            <a:extLst>
              <a:ext uri="{FF2B5EF4-FFF2-40B4-BE49-F238E27FC236}">
                <a16:creationId xmlns:a16="http://schemas.microsoft.com/office/drawing/2014/main" id="{C25273D8-F920-48FF-A029-637AB4C03524}"/>
              </a:ext>
            </a:extLst>
          </p:cNvPr>
          <p:cNvSpPr txBox="1"/>
          <p:nvPr/>
        </p:nvSpPr>
        <p:spPr>
          <a:xfrm>
            <a:off x="371356" y="599203"/>
            <a:ext cx="11377748" cy="923330"/>
          </a:xfrm>
          <a:prstGeom prst="rect">
            <a:avLst/>
          </a:prstGeom>
          <a:noFill/>
        </p:spPr>
        <p:txBody>
          <a:bodyPr wrap="square" rtlCol="0">
            <a:spAutoFit/>
          </a:bodyPr>
          <a:lstStyle/>
          <a:p>
            <a:pPr marL="285750" indent="-285750">
              <a:buFont typeface="Wingdings" panose="05000000000000000000" pitchFamily="2" charset="2"/>
              <a:buChar char="§"/>
            </a:pPr>
            <a:r>
              <a:rPr lang="pt-BR" b="1" dirty="0"/>
              <a:t>Kotlin:</a:t>
            </a:r>
          </a:p>
          <a:p>
            <a:r>
              <a:rPr lang="pt-BR" sz="1800" dirty="0">
                <a:solidFill>
                  <a:srgbClr val="4D555A"/>
                </a:solidFill>
                <a:effectLst/>
                <a:latin typeface="Arial" panose="020B0604020202020204" pitchFamily="34" charset="0"/>
                <a:ea typeface="Times New Roman" panose="02020603050405020304" pitchFamily="18" charset="0"/>
              </a:rPr>
              <a:t>Devido à ausência de vínculos de linguagem nativo para Kotlin, você deve usar vínculos Java, por exemplo, com Maven </a:t>
            </a:r>
            <a:r>
              <a:rPr lang="pt-BR" sz="1800" u="none" strike="noStrike"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Java</a:t>
            </a:r>
            <a:endParaRPr lang="pt-BR" b="1" dirty="0"/>
          </a:p>
        </p:txBody>
      </p:sp>
      <p:sp>
        <p:nvSpPr>
          <p:cNvPr id="2" name="CaixaDeTexto 1">
            <a:extLst>
              <a:ext uri="{FF2B5EF4-FFF2-40B4-BE49-F238E27FC236}">
                <a16:creationId xmlns:a16="http://schemas.microsoft.com/office/drawing/2014/main" id="{3CE0BF77-38F6-475F-AAA2-3562E017232B}"/>
              </a:ext>
            </a:extLst>
          </p:cNvPr>
          <p:cNvSpPr txBox="1"/>
          <p:nvPr/>
        </p:nvSpPr>
        <p:spPr>
          <a:xfrm>
            <a:off x="371356" y="1506182"/>
            <a:ext cx="11561870" cy="646331"/>
          </a:xfrm>
          <a:prstGeom prst="rect">
            <a:avLst/>
          </a:prstGeom>
          <a:noFill/>
        </p:spPr>
        <p:txBody>
          <a:bodyPr wrap="square" rtlCol="0">
            <a:spAutoFit/>
          </a:bodyPr>
          <a:lstStyle/>
          <a:p>
            <a:r>
              <a:rPr lang="pt-BR" b="1" dirty="0"/>
              <a:t>Exemplos de Uso:</a:t>
            </a:r>
            <a:endParaRPr lang="pt-BR" dirty="0"/>
          </a:p>
          <a:p>
            <a:endParaRPr lang="pt-BR" b="1" dirty="0"/>
          </a:p>
        </p:txBody>
      </p:sp>
      <p:graphicFrame>
        <p:nvGraphicFramePr>
          <p:cNvPr id="7" name="Tabela 6">
            <a:extLst>
              <a:ext uri="{FF2B5EF4-FFF2-40B4-BE49-F238E27FC236}">
                <a16:creationId xmlns:a16="http://schemas.microsoft.com/office/drawing/2014/main" id="{F4E4196B-19D3-471C-993A-CB86FE6AC28B}"/>
              </a:ext>
            </a:extLst>
          </p:cNvPr>
          <p:cNvGraphicFramePr>
            <a:graphicFrameLocks noGrp="1"/>
          </p:cNvGraphicFramePr>
          <p:nvPr>
            <p:extLst>
              <p:ext uri="{D42A27DB-BD31-4B8C-83A1-F6EECF244321}">
                <p14:modId xmlns:p14="http://schemas.microsoft.com/office/powerpoint/2010/main" val="3796832771"/>
              </p:ext>
            </p:extLst>
          </p:nvPr>
        </p:nvGraphicFramePr>
        <p:xfrm>
          <a:off x="371354" y="3306930"/>
          <a:ext cx="10240963" cy="1920240"/>
        </p:xfrm>
        <a:graphic>
          <a:graphicData uri="http://schemas.openxmlformats.org/drawingml/2006/table">
            <a:tbl>
              <a:tblPr/>
              <a:tblGrid>
                <a:gridCol w="10240963">
                  <a:extLst>
                    <a:ext uri="{9D8B030D-6E8A-4147-A177-3AD203B41FA5}">
                      <a16:colId xmlns:a16="http://schemas.microsoft.com/office/drawing/2014/main" val="2072376032"/>
                    </a:ext>
                  </a:extLst>
                </a:gridCol>
              </a:tblGrid>
              <a:tr h="0">
                <a:tc>
                  <a:txBody>
                    <a:bodyPr/>
                    <a:lstStyle/>
                    <a:p>
                      <a:r>
                        <a:rPr lang="pt-BR" dirty="0"/>
                        <a:t>  @Test</a:t>
                      </a:r>
                    </a:p>
                    <a:p>
                      <a:r>
                        <a:rPr lang="pt-BR" dirty="0"/>
                        <a:t>  public void pesquisaNaPaginaGoogleTermoTesteAceitacao() {</a:t>
                      </a:r>
                    </a:p>
                    <a:p>
                      <a:r>
                        <a:rPr lang="pt-BR" dirty="0"/>
                        <a:t>  WebDriver driver = new ChromeDriver();</a:t>
                      </a:r>
                    </a:p>
                    <a:p>
                      <a:r>
                        <a:rPr lang="pt-BR" dirty="0"/>
                        <a:t>  driver.get("</a:t>
                      </a:r>
                      <a:r>
                        <a:rPr lang="pt-BR" dirty="0">
                          <a:hlinkClick r:id="rId3"/>
                        </a:rPr>
                        <a:t>http://www.google.com.br</a:t>
                      </a:r>
                      <a:r>
                        <a:rPr lang="pt-BR" dirty="0"/>
                        <a:t>");</a:t>
                      </a:r>
                    </a:p>
                    <a:p>
                      <a:r>
                        <a:rPr lang="pt-BR" dirty="0"/>
                        <a:t>  driver.findElement(By.name("q")).sendKeys("testes de aceitação");</a:t>
                      </a:r>
                    </a:p>
                    <a:p>
                      <a:r>
                        <a:rPr lang="pt-BR" dirty="0"/>
                        <a:t>  assertNotNull(driver.findElement(By.cssSelector("div.srg")));</a:t>
                      </a:r>
                    </a:p>
                    <a:p>
                      <a:r>
                        <a:rPr lang="pt-BR" dirty="0"/>
                        <a:t>}</a:t>
                      </a:r>
                    </a:p>
                  </a:txBody>
                  <a:tcPr marL="0" marR="0" marT="0" marB="0" anchor="ctr">
                    <a:lnL>
                      <a:noFill/>
                    </a:lnL>
                    <a:lnR>
                      <a:noFill/>
                    </a:lnR>
                    <a:lnT>
                      <a:noFill/>
                    </a:lnT>
                    <a:lnB>
                      <a:noFill/>
                    </a:lnB>
                  </a:tcPr>
                </a:tc>
                <a:extLst>
                  <a:ext uri="{0D108BD9-81ED-4DB2-BD59-A6C34878D82A}">
                    <a16:rowId xmlns:a16="http://schemas.microsoft.com/office/drawing/2014/main" val="1770606239"/>
                  </a:ext>
                </a:extLst>
              </a:tr>
            </a:tbl>
          </a:graphicData>
        </a:graphic>
      </p:graphicFrame>
      <p:sp>
        <p:nvSpPr>
          <p:cNvPr id="9" name="Rectangle 1">
            <a:extLst>
              <a:ext uri="{FF2B5EF4-FFF2-40B4-BE49-F238E27FC236}">
                <a16:creationId xmlns:a16="http://schemas.microsoft.com/office/drawing/2014/main" id="{D446A40C-3BBF-4DFF-84F5-234E55F07224}"/>
              </a:ext>
            </a:extLst>
          </p:cNvPr>
          <p:cNvSpPr>
            <a:spLocks noChangeArrowheads="1"/>
          </p:cNvSpPr>
          <p:nvPr/>
        </p:nvSpPr>
        <p:spPr bwMode="auto">
          <a:xfrm>
            <a:off x="371354" y="1829602"/>
            <a:ext cx="1144928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Arial" panose="020B0604020202020204" pitchFamily="34" charset="0"/>
              </a:rPr>
              <a:t>Vamos usar como exemplo a pesquisa do Google. Ao colocarmos um texto na caixa de pesquisa, o resultado é carregado por meio de chamada Ajax. O código de teste abaixo verifica se uma pesquisa no Google trouxe resultados.</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Arial" panose="020B0604020202020204" pitchFamily="34" charset="0"/>
              </a:rPr>
              <a:t>Ao executar esse teste, conforme exibido na figura abaixo, o nosso </a:t>
            </a:r>
            <a:r>
              <a:rPr kumimoji="0" lang="pt-BR" altLang="pt-BR" sz="1800" b="0" i="1" u="none" strike="noStrike" cap="none" normalizeH="0" baseline="0" dirty="0">
                <a:ln>
                  <a:noFill/>
                </a:ln>
                <a:solidFill>
                  <a:schemeClr val="tx1"/>
                </a:solidFill>
                <a:effectLst/>
                <a:latin typeface="Arial" panose="020B0604020202020204" pitchFamily="34" charset="0"/>
              </a:rPr>
              <a:t>assert</a:t>
            </a:r>
            <a:r>
              <a:rPr kumimoji="0" lang="pt-BR" altLang="pt-BR" sz="1800" b="0" i="0" u="none" strike="noStrike" cap="none" normalizeH="0" baseline="0" dirty="0">
                <a:ln>
                  <a:noFill/>
                </a:ln>
                <a:solidFill>
                  <a:schemeClr val="tx1"/>
                </a:solidFill>
                <a:effectLst/>
                <a:latin typeface="Arial" panose="020B0604020202020204" pitchFamily="34" charset="0"/>
              </a:rPr>
              <a:t> falha. O Selenium nos informa que não conseguiu encontrar a </a:t>
            </a:r>
            <a:r>
              <a:rPr kumimoji="0" lang="pt-BR" altLang="pt-BR" b="0" i="0" u="none" strike="noStrike" cap="none" normalizeH="0" baseline="0" dirty="0">
                <a:ln>
                  <a:noFill/>
                </a:ln>
                <a:solidFill>
                  <a:schemeClr val="tx1"/>
                </a:solidFill>
                <a:effectLst/>
                <a:latin typeface="Arial Unicode MS"/>
              </a:rPr>
              <a:t>div</a:t>
            </a:r>
            <a:r>
              <a:rPr kumimoji="0" lang="pt-BR" altLang="pt-BR" b="0" i="0" u="none" strike="noStrike" cap="none" normalizeH="0" baseline="0" dirty="0">
                <a:ln>
                  <a:noFill/>
                </a:ln>
                <a:solidFill>
                  <a:schemeClr val="tx1"/>
                </a:solidFill>
                <a:effectLst/>
              </a:rPr>
              <a:t> com a classe </a:t>
            </a:r>
            <a:r>
              <a:rPr kumimoji="0" lang="pt-BR" altLang="pt-BR" b="0" i="0" u="none" strike="noStrike" cap="none" normalizeH="0" baseline="0" dirty="0">
                <a:ln>
                  <a:noFill/>
                </a:ln>
                <a:solidFill>
                  <a:schemeClr val="tx1"/>
                </a:solidFill>
                <a:effectLst/>
                <a:latin typeface="Arial Unicode MS"/>
              </a:rPr>
              <a:t>srg</a:t>
            </a:r>
            <a:r>
              <a:rPr kumimoji="0" lang="pt-BR" altLang="pt-BR" b="0" i="0" u="none" strike="noStrike" cap="none" normalizeH="0" baseline="0" dirty="0">
                <a:ln>
                  <a:noFill/>
                </a:ln>
                <a:solidFill>
                  <a:schemeClr val="tx1"/>
                </a:solidFill>
                <a:effectLst/>
              </a:rPr>
              <a:t> (a </a:t>
            </a:r>
            <a:r>
              <a:rPr kumimoji="0" lang="pt-BR" altLang="pt-BR" b="0" i="0" u="none" strike="noStrike" cap="none" normalizeH="0" baseline="0" dirty="0">
                <a:ln>
                  <a:noFill/>
                </a:ln>
                <a:solidFill>
                  <a:schemeClr val="tx1"/>
                </a:solidFill>
                <a:effectLst/>
                <a:latin typeface="Arial Unicode MS"/>
              </a:rPr>
              <a:t>div</a:t>
            </a:r>
            <a:r>
              <a:rPr kumimoji="0" lang="pt-BR" altLang="pt-BR" b="0" i="0" u="none" strike="noStrike" cap="none" normalizeH="0" baseline="0" dirty="0">
                <a:ln>
                  <a:noFill/>
                </a:ln>
                <a:solidFill>
                  <a:schemeClr val="tx1"/>
                </a:solidFill>
                <a:effectLst/>
              </a:rPr>
              <a:t> que contem os resultados da pesquisa).</a:t>
            </a:r>
            <a:endParaRPr kumimoji="0" lang="pt-BR" altLang="pt-B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8489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6D797D9-1AFA-4521-826E-FCE1E9EB3354}"/>
              </a:ext>
            </a:extLst>
          </p:cNvPr>
          <p:cNvSpPr txBox="1"/>
          <p:nvPr/>
        </p:nvSpPr>
        <p:spPr>
          <a:xfrm>
            <a:off x="9862457" y="0"/>
            <a:ext cx="2142309" cy="584775"/>
          </a:xfrm>
          <a:prstGeom prst="rect">
            <a:avLst/>
          </a:prstGeom>
          <a:noFill/>
        </p:spPr>
        <p:txBody>
          <a:bodyPr wrap="square" rtlCol="0">
            <a:spAutoFit/>
          </a:bodyPr>
          <a:lstStyle/>
          <a:p>
            <a:r>
              <a:rPr lang="pt-BR" sz="3200" dirty="0"/>
              <a:t>Pagina: 12</a:t>
            </a:r>
          </a:p>
        </p:txBody>
      </p:sp>
      <p:sp>
        <p:nvSpPr>
          <p:cNvPr id="4" name="CaixaDeTexto 3">
            <a:extLst>
              <a:ext uri="{FF2B5EF4-FFF2-40B4-BE49-F238E27FC236}">
                <a16:creationId xmlns:a16="http://schemas.microsoft.com/office/drawing/2014/main" id="{81608D78-D1C3-4783-9702-1250022F2BA9}"/>
              </a:ext>
            </a:extLst>
          </p:cNvPr>
          <p:cNvSpPr txBox="1"/>
          <p:nvPr/>
        </p:nvSpPr>
        <p:spPr>
          <a:xfrm>
            <a:off x="187234" y="292387"/>
            <a:ext cx="11405115" cy="2708434"/>
          </a:xfrm>
          <a:prstGeom prst="rect">
            <a:avLst/>
          </a:prstGeom>
          <a:noFill/>
        </p:spPr>
        <p:txBody>
          <a:bodyPr wrap="square" rtlCol="0">
            <a:spAutoFit/>
          </a:bodyPr>
          <a:lstStyle/>
          <a:p>
            <a:r>
              <a:rPr lang="pt-BR" sz="2000" b="1" dirty="0">
                <a:latin typeface="+mj-lt"/>
              </a:rPr>
              <a:t>Referencias:</a:t>
            </a:r>
          </a:p>
          <a:p>
            <a:pPr marL="285750" indent="-285750">
              <a:buFont typeface="Wingdings" panose="05000000000000000000" pitchFamily="2" charset="2"/>
              <a:buChar char="§"/>
            </a:pPr>
            <a:r>
              <a:rPr lang="pt-BR" sz="2000" b="1" dirty="0"/>
              <a:t>Teste Continuo:</a:t>
            </a:r>
            <a:endParaRPr lang="pt-BR" sz="2000" dirty="0"/>
          </a:p>
          <a:p>
            <a:r>
              <a:rPr lang="pt-BR" u="sng" dirty="0">
                <a:solidFill>
                  <a:srgbClr val="0070C0"/>
                </a:solidFill>
                <a:hlinkClick r:id="rId2"/>
              </a:rPr>
              <a:t>Zoop.</a:t>
            </a:r>
            <a:endParaRPr lang="pt-BR" u="sng" dirty="0">
              <a:solidFill>
                <a:srgbClr val="0070C0"/>
              </a:solidFill>
            </a:endParaRPr>
          </a:p>
          <a:p>
            <a:pPr marL="342900" indent="-342900">
              <a:buFont typeface="Wingdings" panose="05000000000000000000" pitchFamily="2" charset="2"/>
              <a:buChar char="§"/>
            </a:pPr>
            <a:r>
              <a:rPr lang="pt-BR" sz="2000" b="1" dirty="0"/>
              <a:t>Selenium:</a:t>
            </a:r>
          </a:p>
          <a:p>
            <a:r>
              <a:rPr lang="pt-BR" sz="2000" u="sng" dirty="0">
                <a:solidFill>
                  <a:srgbClr val="0070C0"/>
                </a:solidFill>
                <a:hlinkClick r:id="rId2"/>
              </a:rPr>
              <a:t>CodeaTest.</a:t>
            </a:r>
            <a:endParaRPr lang="pt-BR" sz="2000" u="sng" dirty="0">
              <a:solidFill>
                <a:srgbClr val="0070C0"/>
              </a:solidFill>
            </a:endParaRPr>
          </a:p>
          <a:p>
            <a:r>
              <a:rPr lang="pt-BR" u="sng" dirty="0">
                <a:solidFill>
                  <a:srgbClr val="0070C0"/>
                </a:solidFill>
                <a:hlinkClick r:id="rId3"/>
              </a:rPr>
              <a:t>4Linus</a:t>
            </a:r>
            <a:r>
              <a:rPr lang="pt-BR" u="sng" dirty="0">
                <a:solidFill>
                  <a:srgbClr val="3F7FBF"/>
                </a:solidFill>
                <a:hlinkClick r:id="rId3"/>
              </a:rPr>
              <a:t>.</a:t>
            </a:r>
            <a:endParaRPr lang="pt-BR" u="sng" dirty="0">
              <a:solidFill>
                <a:srgbClr val="3F7FBF"/>
              </a:solidFill>
            </a:endParaRPr>
          </a:p>
          <a:p>
            <a:r>
              <a:rPr lang="pt-BR" u="sng" dirty="0">
                <a:hlinkClick r:id="rId4"/>
              </a:rPr>
              <a:t>Selenium (Testes Automatizados) // Dicionário do Programador.</a:t>
            </a:r>
            <a:endParaRPr lang="pt-BR" i="1" u="sng" dirty="0">
              <a:latin typeface="+mj-lt"/>
            </a:endParaRPr>
          </a:p>
          <a:p>
            <a:r>
              <a:rPr lang="pt-BR" dirty="0">
                <a:latin typeface="+mj-lt"/>
                <a:hlinkClick r:id="rId5"/>
              </a:rPr>
              <a:t>O que é e como começar a usar o selenium.</a:t>
            </a:r>
            <a:endParaRPr lang="pt-BR" dirty="0">
              <a:latin typeface="+mj-lt"/>
            </a:endParaRPr>
          </a:p>
          <a:p>
            <a:r>
              <a:rPr lang="pt-BR" dirty="0">
                <a:latin typeface="+mj-lt"/>
                <a:hlinkClick r:id="rId6"/>
              </a:rPr>
              <a:t>Aula de Técnicas de Programação.</a:t>
            </a:r>
            <a:endParaRPr lang="pt-BR" dirty="0"/>
          </a:p>
        </p:txBody>
      </p:sp>
    </p:spTree>
    <p:extLst>
      <p:ext uri="{BB962C8B-B14F-4D97-AF65-F5344CB8AC3E}">
        <p14:creationId xmlns:p14="http://schemas.microsoft.com/office/powerpoint/2010/main" val="2871887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ixaDeTexto 3">
            <a:extLst>
              <a:ext uri="{FF2B5EF4-FFF2-40B4-BE49-F238E27FC236}">
                <a16:creationId xmlns:a16="http://schemas.microsoft.com/office/drawing/2014/main" id="{75778D0D-E035-4B95-8AD8-DE956B941633}"/>
              </a:ext>
            </a:extLst>
          </p:cNvPr>
          <p:cNvSpPr txBox="1"/>
          <p:nvPr/>
        </p:nvSpPr>
        <p:spPr>
          <a:xfrm>
            <a:off x="509451" y="455686"/>
            <a:ext cx="5344886" cy="1264585"/>
          </a:xfrm>
          <a:prstGeom prst="rect">
            <a:avLst/>
          </a:prstGeom>
        </p:spPr>
        <p:txBody>
          <a:bodyPr vert="horz" lIns="0" tIns="0" rIns="0" bIns="0" rtlCol="0" anchor="b">
            <a:normAutofit/>
          </a:bodyPr>
          <a:lstStyle/>
          <a:p>
            <a:pPr>
              <a:spcBef>
                <a:spcPct val="0"/>
              </a:spcBef>
              <a:spcAft>
                <a:spcPts val="600"/>
              </a:spcAft>
            </a:pPr>
            <a:r>
              <a:rPr lang="en-US" sz="4000" b="1" spc="750" dirty="0">
                <a:latin typeface="+mj-lt"/>
                <a:ea typeface="+mj-ea"/>
                <a:cs typeface="+mj-cs"/>
              </a:rPr>
              <a:t>INTRODUÇÃO AO DEVOPS</a:t>
            </a:r>
          </a:p>
        </p:txBody>
      </p:sp>
      <p:sp>
        <p:nvSpPr>
          <p:cNvPr id="23" name="Rectangle 2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ixaDeTexto 5">
            <a:extLst>
              <a:ext uri="{FF2B5EF4-FFF2-40B4-BE49-F238E27FC236}">
                <a16:creationId xmlns:a16="http://schemas.microsoft.com/office/drawing/2014/main" id="{FDE85996-85D8-4167-B287-14934A5D7961}"/>
              </a:ext>
            </a:extLst>
          </p:cNvPr>
          <p:cNvSpPr txBox="1"/>
          <p:nvPr/>
        </p:nvSpPr>
        <p:spPr>
          <a:xfrm>
            <a:off x="261254" y="747614"/>
            <a:ext cx="5834745" cy="584775"/>
          </a:xfrm>
          <a:prstGeom prst="rect">
            <a:avLst/>
          </a:prstGeom>
          <a:noFill/>
        </p:spPr>
        <p:txBody>
          <a:bodyPr wrap="square" rtlCol="0">
            <a:spAutoFit/>
          </a:bodyPr>
          <a:lstStyle/>
          <a:p>
            <a:endParaRPr lang="pt-BR" sz="3200" b="1" dirty="0"/>
          </a:p>
        </p:txBody>
      </p:sp>
      <p:sp>
        <p:nvSpPr>
          <p:cNvPr id="9" name="CaixaDeTexto 8">
            <a:extLst>
              <a:ext uri="{FF2B5EF4-FFF2-40B4-BE49-F238E27FC236}">
                <a16:creationId xmlns:a16="http://schemas.microsoft.com/office/drawing/2014/main" id="{D5F78F20-162F-4867-82B9-F5AF1571826E}"/>
              </a:ext>
            </a:extLst>
          </p:cNvPr>
          <p:cNvSpPr txBox="1"/>
          <p:nvPr/>
        </p:nvSpPr>
        <p:spPr>
          <a:xfrm>
            <a:off x="509451" y="1672293"/>
            <a:ext cx="11342029" cy="923330"/>
          </a:xfrm>
          <a:prstGeom prst="rect">
            <a:avLst/>
          </a:prstGeom>
          <a:noFill/>
        </p:spPr>
        <p:txBody>
          <a:bodyPr wrap="square" rtlCol="0">
            <a:spAutoFit/>
          </a:bodyPr>
          <a:lstStyle/>
          <a:p>
            <a:r>
              <a:rPr lang="pt-BR" b="1" dirty="0">
                <a:effectLst/>
              </a:rPr>
              <a:t>Devops</a:t>
            </a:r>
            <a:r>
              <a:rPr lang="pt-BR" dirty="0">
                <a:effectLst/>
              </a:rPr>
              <a:t> é um termo criado para descrever um conjunto de práticas para integração entre as equipes de desenvolvimento de softwares, operações e de apoio envolvidas e a adoção de processos automatizados para produção rápida e segura de aplicações e serviços.</a:t>
            </a:r>
          </a:p>
        </p:txBody>
      </p:sp>
      <p:sp>
        <p:nvSpPr>
          <p:cNvPr id="22" name="CaixaDeTexto 21">
            <a:extLst>
              <a:ext uri="{FF2B5EF4-FFF2-40B4-BE49-F238E27FC236}">
                <a16:creationId xmlns:a16="http://schemas.microsoft.com/office/drawing/2014/main" id="{FAB412C3-78FC-462A-9F36-D9B3A9C0741F}"/>
              </a:ext>
            </a:extLst>
          </p:cNvPr>
          <p:cNvSpPr txBox="1"/>
          <p:nvPr/>
        </p:nvSpPr>
        <p:spPr>
          <a:xfrm>
            <a:off x="10032274" y="0"/>
            <a:ext cx="1898468" cy="584775"/>
          </a:xfrm>
          <a:prstGeom prst="rect">
            <a:avLst/>
          </a:prstGeom>
          <a:noFill/>
        </p:spPr>
        <p:txBody>
          <a:bodyPr wrap="square" rtlCol="0">
            <a:spAutoFit/>
          </a:bodyPr>
          <a:lstStyle/>
          <a:p>
            <a:r>
              <a:rPr lang="pt-BR" sz="3200" dirty="0"/>
              <a:t>Pagina: 1</a:t>
            </a:r>
          </a:p>
        </p:txBody>
      </p:sp>
      <p:sp>
        <p:nvSpPr>
          <p:cNvPr id="16" name="CaixaDeTexto 15">
            <a:extLst>
              <a:ext uri="{FF2B5EF4-FFF2-40B4-BE49-F238E27FC236}">
                <a16:creationId xmlns:a16="http://schemas.microsoft.com/office/drawing/2014/main" id="{A4E4670F-9093-4FEA-98B9-945D5AECF6B1}"/>
              </a:ext>
            </a:extLst>
          </p:cNvPr>
          <p:cNvSpPr txBox="1"/>
          <p:nvPr/>
        </p:nvSpPr>
        <p:spPr>
          <a:xfrm>
            <a:off x="509451" y="2595623"/>
            <a:ext cx="11342029" cy="861774"/>
          </a:xfrm>
          <a:prstGeom prst="rect">
            <a:avLst/>
          </a:prstGeom>
          <a:noFill/>
        </p:spPr>
        <p:txBody>
          <a:bodyPr wrap="square" rtlCol="0">
            <a:spAutoFit/>
          </a:bodyPr>
          <a:lstStyle/>
          <a:p>
            <a:r>
              <a:rPr lang="pt-BR" dirty="0"/>
              <a:t>Nos tempos passados, só existia Modelo em cascata, ou seja, não havia comunicações entre infraestrura e o servidor. Mas o DevOps surgiu para tentar resolver isso.</a:t>
            </a:r>
            <a:endParaRPr lang="pt-BR" sz="1200" dirty="0"/>
          </a:p>
          <a:p>
            <a:r>
              <a:rPr lang="pt-BR" sz="1200" dirty="0"/>
              <a:t>(“Ariel Dias”).</a:t>
            </a:r>
          </a:p>
        </p:txBody>
      </p:sp>
      <p:sp>
        <p:nvSpPr>
          <p:cNvPr id="18" name="CaixaDeTexto 17">
            <a:extLst>
              <a:ext uri="{FF2B5EF4-FFF2-40B4-BE49-F238E27FC236}">
                <a16:creationId xmlns:a16="http://schemas.microsoft.com/office/drawing/2014/main" id="{E2E44A62-8677-4B14-9366-52039A2CCE83}"/>
              </a:ext>
            </a:extLst>
          </p:cNvPr>
          <p:cNvSpPr txBox="1"/>
          <p:nvPr/>
        </p:nvSpPr>
        <p:spPr>
          <a:xfrm>
            <a:off x="509451" y="3454471"/>
            <a:ext cx="11342029" cy="2893100"/>
          </a:xfrm>
          <a:prstGeom prst="rect">
            <a:avLst/>
          </a:prstGeom>
          <a:noFill/>
        </p:spPr>
        <p:txBody>
          <a:bodyPr wrap="square" rtlCol="0">
            <a:spAutoFit/>
          </a:bodyPr>
          <a:lstStyle/>
          <a:p>
            <a:r>
              <a:rPr lang="pt-BR" sz="2000" b="1" dirty="0"/>
              <a:t>Vantagens de usar o DevOps</a:t>
            </a:r>
          </a:p>
          <a:p>
            <a:pPr marL="342900" indent="-342900">
              <a:buFont typeface="Wingdings" panose="05000000000000000000" pitchFamily="2" charset="2"/>
              <a:buChar char="§"/>
            </a:pPr>
            <a:r>
              <a:rPr lang="pt-BR" dirty="0"/>
              <a:t>Reúne equipe de desenvolvimento e operação;</a:t>
            </a:r>
          </a:p>
          <a:p>
            <a:pPr marL="342900" indent="-342900">
              <a:buFont typeface="Wingdings" panose="05000000000000000000" pitchFamily="2" charset="2"/>
              <a:buChar char="§"/>
            </a:pPr>
            <a:r>
              <a:rPr lang="pt-BR" dirty="0"/>
              <a:t>Se concentra na automação;</a:t>
            </a:r>
          </a:p>
          <a:p>
            <a:pPr marL="342900" indent="-342900">
              <a:buFont typeface="Wingdings" panose="05000000000000000000" pitchFamily="2" charset="2"/>
              <a:buChar char="§"/>
            </a:pPr>
            <a:r>
              <a:rPr lang="pt-BR" dirty="0">
                <a:effectLst/>
              </a:rPr>
              <a:t>Se concentra em todas as fases de desenvolvimento;</a:t>
            </a:r>
          </a:p>
          <a:p>
            <a:pPr marL="342900" indent="-342900">
              <a:buFont typeface="Wingdings" panose="05000000000000000000" pitchFamily="2" charset="2"/>
              <a:buChar char="§"/>
            </a:pPr>
            <a:r>
              <a:rPr lang="pt-BR" dirty="0"/>
              <a:t>Supera lacuna entre o pessoal do desenvolvimento e de operação;</a:t>
            </a:r>
          </a:p>
          <a:p>
            <a:pPr marL="342900" indent="-342900">
              <a:buFont typeface="Wingdings" panose="05000000000000000000" pitchFamily="2" charset="2"/>
              <a:buChar char="§"/>
            </a:pPr>
            <a:r>
              <a:rPr lang="pt-BR" dirty="0"/>
              <a:t>Equipe de desenvolvimento e teste adquirem novos servidores e trabalham na implantação e configuração;</a:t>
            </a:r>
          </a:p>
          <a:p>
            <a:pPr marL="342900" indent="-342900">
              <a:buFont typeface="Wingdings" panose="05000000000000000000" pitchFamily="2" charset="2"/>
              <a:buChar char="§"/>
            </a:pPr>
            <a:r>
              <a:rPr lang="pt-BR" dirty="0"/>
              <a:t>Resultado: Maior visibilidade dos requisitos de infra estrutura;</a:t>
            </a:r>
          </a:p>
          <a:p>
            <a:pPr marL="342900" indent="-342900">
              <a:buFont typeface="Wingdings" panose="05000000000000000000" pitchFamily="2" charset="2"/>
              <a:buChar char="§"/>
            </a:pPr>
            <a:r>
              <a:rPr lang="pt-BR" dirty="0"/>
              <a:t>Infraestrutura: Há uma projeção de failover, redundância, recuperação de desastres e requisitos de armazenamento devido a participação de desenvolvedores;</a:t>
            </a:r>
          </a:p>
        </p:txBody>
      </p:sp>
    </p:spTree>
    <p:extLst>
      <p:ext uri="{BB962C8B-B14F-4D97-AF65-F5344CB8AC3E}">
        <p14:creationId xmlns:p14="http://schemas.microsoft.com/office/powerpoint/2010/main" val="142040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75778D0D-E035-4B95-8AD8-DE956B941633}"/>
              </a:ext>
            </a:extLst>
          </p:cNvPr>
          <p:cNvSpPr txBox="1"/>
          <p:nvPr/>
        </p:nvSpPr>
        <p:spPr>
          <a:xfrm>
            <a:off x="509451" y="407708"/>
            <a:ext cx="5344886" cy="1264585"/>
          </a:xfrm>
          <a:prstGeom prst="rect">
            <a:avLst/>
          </a:prstGeom>
        </p:spPr>
        <p:txBody>
          <a:bodyPr vert="horz" lIns="0" tIns="0" rIns="0" bIns="0" rtlCol="0" anchor="b">
            <a:normAutofit/>
          </a:bodyPr>
          <a:lstStyle/>
          <a:p>
            <a:pPr>
              <a:spcBef>
                <a:spcPct val="0"/>
              </a:spcBef>
              <a:spcAft>
                <a:spcPts val="600"/>
              </a:spcAft>
            </a:pPr>
            <a:endParaRPr lang="en-US" sz="4000" b="1" spc="750" dirty="0">
              <a:latin typeface="+mj-lt"/>
              <a:ea typeface="+mj-ea"/>
              <a:cs typeface="+mj-cs"/>
            </a:endParaRPr>
          </a:p>
        </p:txBody>
      </p:sp>
      <p:sp>
        <p:nvSpPr>
          <p:cNvPr id="6" name="CaixaDeTexto 5">
            <a:extLst>
              <a:ext uri="{FF2B5EF4-FFF2-40B4-BE49-F238E27FC236}">
                <a16:creationId xmlns:a16="http://schemas.microsoft.com/office/drawing/2014/main" id="{FDE85996-85D8-4167-B287-14934A5D7961}"/>
              </a:ext>
            </a:extLst>
          </p:cNvPr>
          <p:cNvSpPr txBox="1"/>
          <p:nvPr/>
        </p:nvSpPr>
        <p:spPr>
          <a:xfrm>
            <a:off x="261254" y="747614"/>
            <a:ext cx="5834745" cy="584775"/>
          </a:xfrm>
          <a:prstGeom prst="rect">
            <a:avLst/>
          </a:prstGeom>
          <a:noFill/>
        </p:spPr>
        <p:txBody>
          <a:bodyPr wrap="square" rtlCol="0">
            <a:spAutoFit/>
          </a:bodyPr>
          <a:lstStyle/>
          <a:p>
            <a:endParaRPr lang="pt-BR" sz="3200" b="1" dirty="0"/>
          </a:p>
        </p:txBody>
      </p:sp>
      <p:sp>
        <p:nvSpPr>
          <p:cNvPr id="22" name="CaixaDeTexto 21">
            <a:extLst>
              <a:ext uri="{FF2B5EF4-FFF2-40B4-BE49-F238E27FC236}">
                <a16:creationId xmlns:a16="http://schemas.microsoft.com/office/drawing/2014/main" id="{FAB412C3-78FC-462A-9F36-D9B3A9C0741F}"/>
              </a:ext>
            </a:extLst>
          </p:cNvPr>
          <p:cNvSpPr txBox="1"/>
          <p:nvPr/>
        </p:nvSpPr>
        <p:spPr>
          <a:xfrm>
            <a:off x="10032274" y="0"/>
            <a:ext cx="1898468" cy="584775"/>
          </a:xfrm>
          <a:prstGeom prst="rect">
            <a:avLst/>
          </a:prstGeom>
          <a:noFill/>
        </p:spPr>
        <p:txBody>
          <a:bodyPr wrap="square" rtlCol="0">
            <a:spAutoFit/>
          </a:bodyPr>
          <a:lstStyle/>
          <a:p>
            <a:r>
              <a:rPr lang="pt-BR" sz="3200" dirty="0"/>
              <a:t>Pagina: 2</a:t>
            </a:r>
          </a:p>
        </p:txBody>
      </p:sp>
      <p:sp>
        <p:nvSpPr>
          <p:cNvPr id="18" name="CaixaDeTexto 17">
            <a:extLst>
              <a:ext uri="{FF2B5EF4-FFF2-40B4-BE49-F238E27FC236}">
                <a16:creationId xmlns:a16="http://schemas.microsoft.com/office/drawing/2014/main" id="{E2E44A62-8677-4B14-9366-52039A2CCE83}"/>
              </a:ext>
            </a:extLst>
          </p:cNvPr>
          <p:cNvSpPr txBox="1"/>
          <p:nvPr/>
        </p:nvSpPr>
        <p:spPr>
          <a:xfrm>
            <a:off x="261254" y="292387"/>
            <a:ext cx="11342029" cy="3693319"/>
          </a:xfrm>
          <a:prstGeom prst="rect">
            <a:avLst/>
          </a:prstGeom>
          <a:noFill/>
        </p:spPr>
        <p:txBody>
          <a:bodyPr wrap="square" rtlCol="0">
            <a:spAutoFit/>
          </a:bodyPr>
          <a:lstStyle/>
          <a:p>
            <a:pPr marL="342900" indent="-342900">
              <a:buFont typeface="Wingdings" panose="05000000000000000000" pitchFamily="2" charset="2"/>
              <a:buChar char="§"/>
            </a:pPr>
            <a:r>
              <a:rPr lang="pt-BR" dirty="0"/>
              <a:t>Infra: Ciente do progresso da equipe de desenvolvimento;</a:t>
            </a:r>
          </a:p>
          <a:p>
            <a:pPr marL="342900" indent="-342900">
              <a:buFont typeface="Wingdings" panose="05000000000000000000" pitchFamily="2" charset="2"/>
              <a:buChar char="§"/>
            </a:pPr>
            <a:r>
              <a:rPr lang="pt-BR" dirty="0"/>
              <a:t>Infra e Desenvolvedores desenvolvem um plano de monitoramento para atender TI e área de negócios;</a:t>
            </a:r>
          </a:p>
          <a:p>
            <a:pPr marL="342900" indent="-342900">
              <a:buFont typeface="Wingdings" panose="05000000000000000000" pitchFamily="2" charset="2"/>
              <a:buChar char="§"/>
            </a:pPr>
            <a:r>
              <a:rPr lang="pt-BR" dirty="0"/>
              <a:t>Antes de entrar em operação é realizado o teste de carga: problemas no aplicativo;</a:t>
            </a:r>
          </a:p>
          <a:p>
            <a:pPr marL="342900" indent="-342900">
              <a:buFont typeface="Wingdings" panose="05000000000000000000" pitchFamily="2" charset="2"/>
              <a:buChar char="§"/>
            </a:pPr>
            <a:r>
              <a:rPr lang="pt-BR" dirty="0"/>
              <a:t>Resultado: Desenvolvedores corrigem rapidamente os problemas. Aplicativo lançado em tempo;</a:t>
            </a:r>
          </a:p>
          <a:p>
            <a:pPr marL="342900" indent="-342900">
              <a:buFont typeface="Wingdings" panose="05000000000000000000" pitchFamily="2" charset="2"/>
              <a:buChar char="§"/>
            </a:pPr>
            <a:r>
              <a:rPr lang="pt-BR" dirty="0">
                <a:effectLst/>
              </a:rPr>
              <a:t>Previsibilidade;</a:t>
            </a:r>
          </a:p>
          <a:p>
            <a:pPr marL="342900" indent="-342900">
              <a:buFont typeface="Wingdings" panose="05000000000000000000" pitchFamily="2" charset="2"/>
              <a:buChar char="§"/>
            </a:pPr>
            <a:r>
              <a:rPr lang="pt-BR" dirty="0">
                <a:effectLst/>
              </a:rPr>
              <a:t>Reprodutibilidade;</a:t>
            </a:r>
          </a:p>
          <a:p>
            <a:pPr marL="342900" indent="-342900">
              <a:buFont typeface="Wingdings" panose="05000000000000000000" pitchFamily="2" charset="2"/>
              <a:buChar char="§"/>
            </a:pPr>
            <a:r>
              <a:rPr lang="pt-BR" dirty="0">
                <a:effectLst/>
              </a:rPr>
              <a:t>Capacidade de manutenção;</a:t>
            </a:r>
          </a:p>
          <a:p>
            <a:pPr marL="342900" indent="-342900">
              <a:buFont typeface="Wingdings" panose="05000000000000000000" pitchFamily="2" charset="2"/>
              <a:buChar char="§"/>
            </a:pPr>
            <a:r>
              <a:rPr lang="pt-BR" dirty="0">
                <a:effectLst/>
              </a:rPr>
              <a:t>Tempo de lançamento;</a:t>
            </a:r>
          </a:p>
          <a:p>
            <a:pPr marL="342900" indent="-342900">
              <a:buFont typeface="Wingdings" panose="05000000000000000000" pitchFamily="2" charset="2"/>
              <a:buChar char="§"/>
            </a:pPr>
            <a:r>
              <a:rPr lang="pt-BR" dirty="0">
                <a:effectLst/>
              </a:rPr>
              <a:t>Maior qualidade;</a:t>
            </a:r>
          </a:p>
          <a:p>
            <a:pPr marL="342900" indent="-342900">
              <a:buFont typeface="Wingdings" panose="05000000000000000000" pitchFamily="2" charset="2"/>
              <a:buChar char="§"/>
            </a:pPr>
            <a:r>
              <a:rPr lang="pt-BR" dirty="0">
                <a:effectLst/>
              </a:rPr>
              <a:t>Riscos reduzidos;</a:t>
            </a:r>
          </a:p>
          <a:p>
            <a:pPr marL="342900" indent="-342900">
              <a:buFont typeface="Wingdings" panose="05000000000000000000" pitchFamily="2" charset="2"/>
              <a:buChar char="§"/>
            </a:pPr>
            <a:r>
              <a:rPr lang="pt-BR" dirty="0">
                <a:effectLst/>
              </a:rPr>
              <a:t>Resiliência;</a:t>
            </a:r>
          </a:p>
          <a:p>
            <a:pPr marL="342900" indent="-342900">
              <a:buFont typeface="Wingdings" panose="05000000000000000000" pitchFamily="2" charset="2"/>
              <a:buChar char="§"/>
            </a:pPr>
            <a:r>
              <a:rPr lang="pt-BR" dirty="0">
                <a:effectLst/>
              </a:rPr>
              <a:t>Eficiência de custo;</a:t>
            </a:r>
          </a:p>
          <a:p>
            <a:pPr marL="342900" indent="-342900">
              <a:buFont typeface="Wingdings" panose="05000000000000000000" pitchFamily="2" charset="2"/>
              <a:buChar char="§"/>
            </a:pPr>
            <a:r>
              <a:rPr lang="pt-BR" dirty="0">
                <a:effectLst/>
              </a:rPr>
              <a:t>Quebra o código maior em pedaços.</a:t>
            </a:r>
            <a:endParaRPr lang="pt-BR" dirty="0"/>
          </a:p>
        </p:txBody>
      </p:sp>
      <p:sp>
        <p:nvSpPr>
          <p:cNvPr id="2" name="CaixaDeTexto 1">
            <a:extLst>
              <a:ext uri="{FF2B5EF4-FFF2-40B4-BE49-F238E27FC236}">
                <a16:creationId xmlns:a16="http://schemas.microsoft.com/office/drawing/2014/main" id="{57BDEE76-A194-414D-82BC-B5077D23C22F}"/>
              </a:ext>
            </a:extLst>
          </p:cNvPr>
          <p:cNvSpPr txBox="1"/>
          <p:nvPr/>
        </p:nvSpPr>
        <p:spPr>
          <a:xfrm>
            <a:off x="261253" y="3985706"/>
            <a:ext cx="11342029" cy="1231106"/>
          </a:xfrm>
          <a:prstGeom prst="rect">
            <a:avLst/>
          </a:prstGeom>
          <a:noFill/>
        </p:spPr>
        <p:txBody>
          <a:bodyPr wrap="square" rtlCol="0">
            <a:spAutoFit/>
          </a:bodyPr>
          <a:lstStyle/>
          <a:p>
            <a:r>
              <a:rPr lang="pt-BR" sz="2000" b="1" dirty="0"/>
              <a:t>Onde usar DevOps</a:t>
            </a:r>
          </a:p>
          <a:p>
            <a:pPr marL="342900" indent="-342900">
              <a:buFont typeface="Wingdings" panose="05000000000000000000" pitchFamily="2" charset="2"/>
              <a:buChar char="§"/>
            </a:pPr>
            <a:r>
              <a:rPr lang="pt-BR" dirty="0"/>
              <a:t>Sites;</a:t>
            </a:r>
          </a:p>
          <a:p>
            <a:pPr marL="342900" indent="-342900">
              <a:buFont typeface="Wingdings" panose="05000000000000000000" pitchFamily="2" charset="2"/>
              <a:buChar char="§"/>
            </a:pPr>
            <a:r>
              <a:rPr lang="pt-BR" dirty="0"/>
              <a:t>Comércio eletrônico(e-commerce);</a:t>
            </a:r>
          </a:p>
          <a:p>
            <a:pPr marL="342900" indent="-342900">
              <a:buFont typeface="Wingdings" panose="05000000000000000000" pitchFamily="2" charset="2"/>
              <a:buChar char="§"/>
            </a:pPr>
            <a:r>
              <a:rPr lang="pt-BR" dirty="0"/>
              <a:t>Aplicativo em nuvem.</a:t>
            </a:r>
          </a:p>
        </p:txBody>
      </p:sp>
      <p:sp>
        <p:nvSpPr>
          <p:cNvPr id="3" name="CaixaDeTexto 2">
            <a:extLst>
              <a:ext uri="{FF2B5EF4-FFF2-40B4-BE49-F238E27FC236}">
                <a16:creationId xmlns:a16="http://schemas.microsoft.com/office/drawing/2014/main" id="{022652DC-E543-4ABC-A10A-0F76CBC7F923}"/>
              </a:ext>
            </a:extLst>
          </p:cNvPr>
          <p:cNvSpPr txBox="1"/>
          <p:nvPr/>
        </p:nvSpPr>
        <p:spPr>
          <a:xfrm>
            <a:off x="261252" y="5212931"/>
            <a:ext cx="3071675" cy="954107"/>
          </a:xfrm>
          <a:prstGeom prst="rect">
            <a:avLst/>
          </a:prstGeom>
          <a:noFill/>
        </p:spPr>
        <p:txBody>
          <a:bodyPr wrap="none" rtlCol="0">
            <a:spAutoFit/>
          </a:bodyPr>
          <a:lstStyle/>
          <a:p>
            <a:r>
              <a:rPr lang="pt-BR" sz="2000" b="1" dirty="0"/>
              <a:t>Onde não usar DevOps</a:t>
            </a:r>
          </a:p>
          <a:p>
            <a:pPr marL="342900" indent="-342900">
              <a:buFont typeface="Wingdings" panose="05000000000000000000" pitchFamily="2" charset="2"/>
              <a:buChar char="§"/>
            </a:pPr>
            <a:r>
              <a:rPr lang="pt-BR" dirty="0"/>
              <a:t>Bancos</a:t>
            </a:r>
          </a:p>
          <a:p>
            <a:pPr marL="342900" indent="-342900">
              <a:buFont typeface="Wingdings" panose="05000000000000000000" pitchFamily="2" charset="2"/>
              <a:buChar char="§"/>
            </a:pPr>
            <a:r>
              <a:rPr lang="pt-BR" dirty="0"/>
              <a:t>Dados confiáveis</a:t>
            </a:r>
          </a:p>
        </p:txBody>
      </p:sp>
      <p:sp>
        <p:nvSpPr>
          <p:cNvPr id="5" name="CaixaDeTexto 4">
            <a:extLst>
              <a:ext uri="{FF2B5EF4-FFF2-40B4-BE49-F238E27FC236}">
                <a16:creationId xmlns:a16="http://schemas.microsoft.com/office/drawing/2014/main" id="{A349E436-2B61-449C-AA11-E01B637D9431}"/>
              </a:ext>
            </a:extLst>
          </p:cNvPr>
          <p:cNvSpPr txBox="1"/>
          <p:nvPr/>
        </p:nvSpPr>
        <p:spPr>
          <a:xfrm>
            <a:off x="404949" y="6355585"/>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168162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4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7" name="Rectangle 46">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48">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0">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CaixaDeTexto 3">
            <a:extLst>
              <a:ext uri="{FF2B5EF4-FFF2-40B4-BE49-F238E27FC236}">
                <a16:creationId xmlns:a16="http://schemas.microsoft.com/office/drawing/2014/main" id="{5C7025A0-D86D-40F4-93A2-4D6CE12B59B5}"/>
              </a:ext>
            </a:extLst>
          </p:cNvPr>
          <p:cNvSpPr txBox="1"/>
          <p:nvPr/>
        </p:nvSpPr>
        <p:spPr>
          <a:xfrm>
            <a:off x="681780" y="586855"/>
            <a:ext cx="3131093" cy="3507474"/>
          </a:xfrm>
          <a:prstGeom prst="rect">
            <a:avLst/>
          </a:prstGeom>
        </p:spPr>
        <p:txBody>
          <a:bodyPr vert="horz" lIns="0" tIns="0" rIns="0" bIns="0" rtlCol="0" anchor="b">
            <a:normAutofit/>
          </a:bodyPr>
          <a:lstStyle/>
          <a:p>
            <a:pPr algn="r">
              <a:spcBef>
                <a:spcPct val="0"/>
              </a:spcBef>
              <a:spcAft>
                <a:spcPts val="600"/>
              </a:spcAft>
            </a:pPr>
            <a:r>
              <a:rPr lang="en-US" sz="3200" b="1" cap="all" spc="700" dirty="0">
                <a:solidFill>
                  <a:schemeClr val="bg1"/>
                </a:solidFill>
                <a:latin typeface="+mj-lt"/>
                <a:ea typeface="+mj-ea"/>
                <a:cs typeface="+mj-cs"/>
              </a:rPr>
              <a:t>P</a:t>
            </a:r>
            <a:r>
              <a:rPr lang="en-US" sz="3200" b="1" spc="700" dirty="0">
                <a:solidFill>
                  <a:schemeClr val="bg1"/>
                </a:solidFill>
                <a:latin typeface="+mj-lt"/>
                <a:ea typeface="+mj-ea"/>
                <a:cs typeface="+mj-cs"/>
              </a:rPr>
              <a:t>ipeline DevOps</a:t>
            </a:r>
          </a:p>
        </p:txBody>
      </p:sp>
      <p:sp>
        <p:nvSpPr>
          <p:cNvPr id="5" name="CaixaDeTexto 4">
            <a:extLst>
              <a:ext uri="{FF2B5EF4-FFF2-40B4-BE49-F238E27FC236}">
                <a16:creationId xmlns:a16="http://schemas.microsoft.com/office/drawing/2014/main" id="{F6AFBE0A-F7D6-4D14-9D3F-00446D9DFFE9}"/>
              </a:ext>
            </a:extLst>
          </p:cNvPr>
          <p:cNvSpPr txBox="1"/>
          <p:nvPr/>
        </p:nvSpPr>
        <p:spPr>
          <a:xfrm>
            <a:off x="4200165" y="263418"/>
            <a:ext cx="7906471" cy="6411702"/>
          </a:xfrm>
          <a:prstGeom prst="rect">
            <a:avLst/>
          </a:prstGeom>
        </p:spPr>
        <p:txBody>
          <a:bodyPr vert="horz" lIns="0" tIns="0" rIns="0" bIns="0" rtlCol="0">
            <a:noAutofit/>
          </a:bodyPr>
          <a:lstStyle/>
          <a:p>
            <a:pPr marL="342900" indent="-285750">
              <a:lnSpc>
                <a:spcPct val="120000"/>
              </a:lnSpc>
              <a:spcAft>
                <a:spcPts val="600"/>
              </a:spcAft>
              <a:buFont typeface="Wingdings" panose="05000000000000000000" pitchFamily="2" charset="2"/>
              <a:buChar char="§"/>
            </a:pPr>
            <a:r>
              <a:rPr lang="en-US" b="1" dirty="0"/>
              <a:t>Plan: </a:t>
            </a:r>
            <a:r>
              <a:rPr lang="en-US" dirty="0"/>
              <a:t>fase de </a:t>
            </a:r>
            <a:r>
              <a:rPr lang="pt-BR" dirty="0"/>
              <a:t>planejamento</a:t>
            </a:r>
            <a:r>
              <a:rPr lang="en-US" dirty="0"/>
              <a:t>, você pode usar qualquer ferramenta ou editor de texto para fase de planejamento.</a:t>
            </a:r>
            <a:endParaRPr lang="en-US" b="1" dirty="0"/>
          </a:p>
          <a:p>
            <a:pPr marL="342900" indent="-285750">
              <a:lnSpc>
                <a:spcPct val="120000"/>
              </a:lnSpc>
              <a:spcAft>
                <a:spcPts val="600"/>
              </a:spcAft>
              <a:buFont typeface="Wingdings" panose="05000000000000000000" pitchFamily="2" charset="2"/>
              <a:buChar char="§"/>
            </a:pPr>
            <a:r>
              <a:rPr lang="en-US" b="1" dirty="0"/>
              <a:t>Code: </a:t>
            </a:r>
            <a:r>
              <a:rPr lang="en-US" dirty="0"/>
              <a:t>fase de código, talvez em conjunto, você pode usar as seguintes ferramentas: </a:t>
            </a:r>
            <a:r>
              <a:rPr lang="en-US" dirty="0">
                <a:hlinkClick r:id="rId2"/>
              </a:rPr>
              <a:t>git</a:t>
            </a:r>
            <a:r>
              <a:rPr lang="en-US" dirty="0"/>
              <a:t>, </a:t>
            </a:r>
            <a:r>
              <a:rPr lang="en-US" dirty="0">
                <a:hlinkClick r:id="rId3"/>
              </a:rPr>
              <a:t>JIRA</a:t>
            </a:r>
            <a:r>
              <a:rPr lang="en-US" dirty="0"/>
              <a:t>, </a:t>
            </a:r>
            <a:r>
              <a:rPr lang="en-US" dirty="0">
                <a:hlinkClick r:id="rId4"/>
              </a:rPr>
              <a:t>Confluence</a:t>
            </a:r>
            <a:r>
              <a:rPr lang="en-US" dirty="0"/>
              <a:t>, etc.</a:t>
            </a:r>
            <a:endParaRPr lang="en-US" b="1" dirty="0"/>
          </a:p>
          <a:p>
            <a:pPr marL="342900" indent="-285750">
              <a:lnSpc>
                <a:spcPct val="120000"/>
              </a:lnSpc>
              <a:spcAft>
                <a:spcPts val="600"/>
              </a:spcAft>
              <a:buFont typeface="Wingdings" panose="05000000000000000000" pitchFamily="2" charset="2"/>
              <a:buChar char="§"/>
            </a:pPr>
            <a:r>
              <a:rPr lang="en-US" b="1" dirty="0"/>
              <a:t>Build: </a:t>
            </a:r>
            <a:r>
              <a:rPr lang="pt-BR" dirty="0"/>
              <a:t>fase de construção do projeto, você pode usar as seguintes ferramentas: </a:t>
            </a:r>
            <a:r>
              <a:rPr lang="pt-BR" dirty="0">
                <a:hlinkClick r:id="rId5"/>
              </a:rPr>
              <a:t>sbt</a:t>
            </a:r>
            <a:r>
              <a:rPr lang="pt-BR" dirty="0"/>
              <a:t>, </a:t>
            </a:r>
            <a:r>
              <a:rPr lang="pt-BR" dirty="0">
                <a:hlinkClick r:id="rId6"/>
              </a:rPr>
              <a:t>Mavem</a:t>
            </a:r>
            <a:r>
              <a:rPr lang="pt-BR" dirty="0"/>
              <a:t>, etc.</a:t>
            </a:r>
            <a:endParaRPr lang="en-US" b="1" dirty="0"/>
          </a:p>
          <a:p>
            <a:pPr marL="342900" indent="-285750">
              <a:lnSpc>
                <a:spcPct val="120000"/>
              </a:lnSpc>
              <a:spcAft>
                <a:spcPts val="600"/>
              </a:spcAft>
              <a:buFont typeface="Wingdings" panose="05000000000000000000" pitchFamily="2" charset="2"/>
              <a:buChar char="§"/>
            </a:pPr>
            <a:r>
              <a:rPr lang="en-US" b="1" dirty="0"/>
              <a:t>Test: </a:t>
            </a:r>
            <a:r>
              <a:rPr lang="en-US" dirty="0"/>
              <a:t>fase de teste da ferramenta, você pode usar as seguintes ferramentas: </a:t>
            </a:r>
            <a:r>
              <a:rPr lang="en-US" dirty="0">
                <a:hlinkClick r:id="rId7"/>
              </a:rPr>
              <a:t>Selenium</a:t>
            </a:r>
            <a:r>
              <a:rPr lang="en-US" dirty="0"/>
              <a:t> ou </a:t>
            </a:r>
            <a:r>
              <a:rPr lang="en-US" dirty="0">
                <a:hlinkClick r:id="rId8"/>
              </a:rPr>
              <a:t>JUnit</a:t>
            </a:r>
            <a:r>
              <a:rPr lang="en-US" dirty="0"/>
              <a:t>, etc; aqui se aplica o </a:t>
            </a:r>
            <a:r>
              <a:rPr lang="en-US" b="1" dirty="0"/>
              <a:t>Teste Continuo</a:t>
            </a:r>
            <a:r>
              <a:rPr lang="en-US" dirty="0"/>
              <a:t>.</a:t>
            </a:r>
            <a:endParaRPr lang="en-US" b="1" dirty="0"/>
          </a:p>
          <a:p>
            <a:pPr marL="342900" indent="-285750">
              <a:lnSpc>
                <a:spcPct val="120000"/>
              </a:lnSpc>
              <a:spcAft>
                <a:spcPts val="600"/>
              </a:spcAft>
              <a:buFont typeface="Wingdings" panose="05000000000000000000" pitchFamily="2" charset="2"/>
              <a:buChar char="§"/>
            </a:pPr>
            <a:r>
              <a:rPr lang="en-US" b="1" dirty="0"/>
              <a:t>Release: </a:t>
            </a:r>
            <a:r>
              <a:rPr lang="en-US" dirty="0"/>
              <a:t>fase em que você lança seu projeto e ver o feedback, esse release não possui ferramentas a serem usadas.</a:t>
            </a:r>
            <a:endParaRPr lang="en-US" b="1" dirty="0"/>
          </a:p>
          <a:p>
            <a:pPr marL="342900" indent="-285750">
              <a:lnSpc>
                <a:spcPct val="120000"/>
              </a:lnSpc>
              <a:spcAft>
                <a:spcPts val="600"/>
              </a:spcAft>
              <a:buFont typeface="Wingdings" panose="05000000000000000000" pitchFamily="2" charset="2"/>
              <a:buChar char="§"/>
            </a:pPr>
            <a:r>
              <a:rPr lang="en-US" b="1" dirty="0"/>
              <a:t>Deploy:</a:t>
            </a:r>
            <a:r>
              <a:rPr lang="en-US" dirty="0"/>
              <a:t> fase em que você implanta, faz atualizacões do erros no seu projeto, você pode pode usar as seguintes ferramentas: </a:t>
            </a:r>
            <a:r>
              <a:rPr lang="en-US" dirty="0">
                <a:hlinkClick r:id="rId9"/>
              </a:rPr>
              <a:t>DC/OS</a:t>
            </a:r>
            <a:r>
              <a:rPr lang="en-US" dirty="0"/>
              <a:t>, </a:t>
            </a:r>
            <a:r>
              <a:rPr lang="en-US" dirty="0">
                <a:hlinkClick r:id="rId10"/>
              </a:rPr>
              <a:t>docker</a:t>
            </a:r>
            <a:r>
              <a:rPr lang="en-US" dirty="0"/>
              <a:t>, </a:t>
            </a:r>
            <a:r>
              <a:rPr lang="en-US" dirty="0">
                <a:hlinkClick r:id="rId11"/>
              </a:rPr>
              <a:t>aws</a:t>
            </a:r>
            <a:r>
              <a:rPr lang="en-US" dirty="0"/>
              <a:t>, etc. </a:t>
            </a:r>
            <a:endParaRPr lang="en-US" b="1" dirty="0"/>
          </a:p>
          <a:p>
            <a:pPr marL="342900" indent="-285750">
              <a:lnSpc>
                <a:spcPct val="120000"/>
              </a:lnSpc>
              <a:spcAft>
                <a:spcPts val="600"/>
              </a:spcAft>
              <a:buFont typeface="Wingdings" panose="05000000000000000000" pitchFamily="2" charset="2"/>
              <a:buChar char="§"/>
            </a:pPr>
            <a:r>
              <a:rPr lang="en-US" b="1" dirty="0"/>
              <a:t>Operate: </a:t>
            </a:r>
            <a:r>
              <a:rPr lang="en-US" dirty="0"/>
              <a:t>fase em que você cria a lógica do site, e-commerce ou aplicativo em nuvem, você pode usar umas das seguintes ferramentas: </a:t>
            </a:r>
            <a:r>
              <a:rPr lang="en-US" dirty="0">
                <a:hlinkClick r:id="rId12"/>
              </a:rPr>
              <a:t>CHEF</a:t>
            </a:r>
            <a:r>
              <a:rPr lang="en-US" dirty="0"/>
              <a:t>, </a:t>
            </a:r>
            <a:r>
              <a:rPr lang="en-US" dirty="0">
                <a:hlinkClick r:id="rId13"/>
              </a:rPr>
              <a:t>ansible</a:t>
            </a:r>
            <a:r>
              <a:rPr lang="en-US" dirty="0"/>
              <a:t>,  </a:t>
            </a:r>
            <a:r>
              <a:rPr lang="en-US" dirty="0">
                <a:hlinkClick r:id="rId14"/>
              </a:rPr>
              <a:t>Kubernetes</a:t>
            </a:r>
            <a:r>
              <a:rPr lang="en-US" dirty="0"/>
              <a:t>, etc.</a:t>
            </a:r>
            <a:endParaRPr lang="en-US" b="1" dirty="0"/>
          </a:p>
          <a:p>
            <a:pPr marL="342900" indent="-285750">
              <a:lnSpc>
                <a:spcPct val="120000"/>
              </a:lnSpc>
              <a:spcAft>
                <a:spcPts val="600"/>
              </a:spcAft>
              <a:buFont typeface="Wingdings" panose="05000000000000000000" pitchFamily="2" charset="2"/>
              <a:buChar char="§"/>
            </a:pPr>
            <a:r>
              <a:rPr lang="en-US" b="1" dirty="0"/>
              <a:t>Monitor: </a:t>
            </a:r>
            <a:r>
              <a:rPr lang="en-US" dirty="0"/>
              <a:t>fase em que você monitora as regras do sistema, você pode usar as seguintes ferramentas: </a:t>
            </a:r>
            <a:r>
              <a:rPr lang="en-US" dirty="0">
                <a:hlinkClick r:id="rId15"/>
              </a:rPr>
              <a:t>Nagios</a:t>
            </a:r>
            <a:r>
              <a:rPr lang="en-US" dirty="0"/>
              <a:t>, </a:t>
            </a:r>
            <a:r>
              <a:rPr lang="en-US" dirty="0">
                <a:hlinkClick r:id="rId16"/>
              </a:rPr>
              <a:t>splunk</a:t>
            </a:r>
            <a:r>
              <a:rPr lang="en-US" dirty="0"/>
              <a:t>, </a:t>
            </a:r>
            <a:r>
              <a:rPr lang="en-US" dirty="0">
                <a:hlinkClick r:id="rId17"/>
              </a:rPr>
              <a:t>datadog</a:t>
            </a:r>
            <a:r>
              <a:rPr lang="en-US" dirty="0"/>
              <a:t>, etc.</a:t>
            </a:r>
            <a:endParaRPr lang="en-US" b="1" dirty="0"/>
          </a:p>
        </p:txBody>
      </p:sp>
      <p:pic>
        <p:nvPicPr>
          <p:cNvPr id="3" name="Imagem 2" descr="Diagrama&#10;&#10;Descrição gerada automaticamente">
            <a:extLst>
              <a:ext uri="{FF2B5EF4-FFF2-40B4-BE49-F238E27FC236}">
                <a16:creationId xmlns:a16="http://schemas.microsoft.com/office/drawing/2014/main" id="{48EC13F8-4D19-47D8-886E-FC7A90C2E081}"/>
              </a:ext>
            </a:extLst>
          </p:cNvPr>
          <p:cNvPicPr>
            <a:picLocks noChangeAspect="1"/>
          </p:cNvPicPr>
          <p:nvPr/>
        </p:nvPicPr>
        <p:blipFill rotWithShape="1">
          <a:blip r:embed="rId18">
            <a:extLst>
              <a:ext uri="{28A0092B-C50C-407E-A947-70E740481C1C}">
                <a14:useLocalDpi xmlns:a14="http://schemas.microsoft.com/office/drawing/2010/main" val="0"/>
              </a:ext>
            </a:extLst>
          </a:blip>
          <a:srcRect l="5437" r="-1" b="-1"/>
          <a:stretch/>
        </p:blipFill>
        <p:spPr>
          <a:xfrm>
            <a:off x="124420" y="263418"/>
            <a:ext cx="3810514" cy="2404831"/>
          </a:xfrm>
          <a:prstGeom prst="rect">
            <a:avLst/>
          </a:prstGeom>
        </p:spPr>
      </p:pic>
      <p:sp>
        <p:nvSpPr>
          <p:cNvPr id="20" name="CaixaDeTexto 19">
            <a:extLst>
              <a:ext uri="{FF2B5EF4-FFF2-40B4-BE49-F238E27FC236}">
                <a16:creationId xmlns:a16="http://schemas.microsoft.com/office/drawing/2014/main" id="{F7FD532D-94AA-4C34-BD08-EDE95B0CECBD}"/>
              </a:ext>
            </a:extLst>
          </p:cNvPr>
          <p:cNvSpPr txBox="1"/>
          <p:nvPr/>
        </p:nvSpPr>
        <p:spPr>
          <a:xfrm>
            <a:off x="10006148" y="0"/>
            <a:ext cx="1924593" cy="584775"/>
          </a:xfrm>
          <a:prstGeom prst="rect">
            <a:avLst/>
          </a:prstGeom>
          <a:noFill/>
        </p:spPr>
        <p:txBody>
          <a:bodyPr wrap="square" rtlCol="0">
            <a:spAutoFit/>
          </a:bodyPr>
          <a:lstStyle/>
          <a:p>
            <a:pPr>
              <a:spcAft>
                <a:spcPts val="600"/>
              </a:spcAft>
            </a:pPr>
            <a:r>
              <a:rPr lang="pt-BR" sz="3200" dirty="0"/>
              <a:t>Pagina: 3</a:t>
            </a:r>
          </a:p>
        </p:txBody>
      </p:sp>
    </p:spTree>
    <p:extLst>
      <p:ext uri="{BB962C8B-B14F-4D97-AF65-F5344CB8AC3E}">
        <p14:creationId xmlns:p14="http://schemas.microsoft.com/office/powerpoint/2010/main" val="3420977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93A1735-C4C9-45CB-A617-57FF9BE8011B}"/>
              </a:ext>
            </a:extLst>
          </p:cNvPr>
          <p:cNvSpPr txBox="1"/>
          <p:nvPr/>
        </p:nvSpPr>
        <p:spPr>
          <a:xfrm>
            <a:off x="10006148" y="0"/>
            <a:ext cx="1924593" cy="584775"/>
          </a:xfrm>
          <a:prstGeom prst="rect">
            <a:avLst/>
          </a:prstGeom>
          <a:noFill/>
        </p:spPr>
        <p:txBody>
          <a:bodyPr wrap="square" rtlCol="0">
            <a:spAutoFit/>
          </a:bodyPr>
          <a:lstStyle/>
          <a:p>
            <a:pPr>
              <a:spcAft>
                <a:spcPts val="600"/>
              </a:spcAft>
            </a:pPr>
            <a:r>
              <a:rPr lang="pt-BR" sz="3200" dirty="0"/>
              <a:t>Pagina: 4</a:t>
            </a:r>
          </a:p>
        </p:txBody>
      </p:sp>
      <p:sp>
        <p:nvSpPr>
          <p:cNvPr id="3" name="CaixaDeTexto 2">
            <a:extLst>
              <a:ext uri="{FF2B5EF4-FFF2-40B4-BE49-F238E27FC236}">
                <a16:creationId xmlns:a16="http://schemas.microsoft.com/office/drawing/2014/main" id="{D50D62F7-DBEF-4D20-8EB1-B86ADB941CD6}"/>
              </a:ext>
            </a:extLst>
          </p:cNvPr>
          <p:cNvSpPr txBox="1"/>
          <p:nvPr/>
        </p:nvSpPr>
        <p:spPr>
          <a:xfrm>
            <a:off x="261259" y="292387"/>
            <a:ext cx="2037866" cy="400110"/>
          </a:xfrm>
          <a:prstGeom prst="rect">
            <a:avLst/>
          </a:prstGeom>
          <a:noFill/>
        </p:spPr>
        <p:txBody>
          <a:bodyPr wrap="none" rtlCol="0">
            <a:spAutoFit/>
          </a:bodyPr>
          <a:lstStyle/>
          <a:p>
            <a:r>
              <a:rPr lang="pt-BR" sz="2000" b="1" dirty="0">
                <a:latin typeface="+mj-lt"/>
              </a:rPr>
              <a:t>Teste Continuo</a:t>
            </a:r>
          </a:p>
        </p:txBody>
      </p:sp>
      <p:sp>
        <p:nvSpPr>
          <p:cNvPr id="6" name="CaixaDeTexto 5">
            <a:extLst>
              <a:ext uri="{FF2B5EF4-FFF2-40B4-BE49-F238E27FC236}">
                <a16:creationId xmlns:a16="http://schemas.microsoft.com/office/drawing/2014/main" id="{43590DF1-C2F5-4294-B836-1F2D4FA69513}"/>
              </a:ext>
            </a:extLst>
          </p:cNvPr>
          <p:cNvSpPr txBox="1"/>
          <p:nvPr/>
        </p:nvSpPr>
        <p:spPr>
          <a:xfrm>
            <a:off x="261259" y="630941"/>
            <a:ext cx="11669482" cy="1200329"/>
          </a:xfrm>
          <a:prstGeom prst="rect">
            <a:avLst/>
          </a:prstGeom>
          <a:noFill/>
        </p:spPr>
        <p:txBody>
          <a:bodyPr wrap="square">
            <a:spAutoFit/>
          </a:bodyPr>
          <a:lstStyle/>
          <a:p>
            <a:r>
              <a:rPr lang="pt-BR" dirty="0"/>
              <a:t>O Teste Continuo, é o processo de execução de testes automatizados como parte de um pipeline de entrega de software. O objetivo é detectar previamente falhas causadas por mudanças na aplicação em ambientes não produtivos, que podem afetar pontos sensíveis do negócio e fornecer feedbacks rápidos para que ações corretivas sejam realizadas.</a:t>
            </a:r>
          </a:p>
        </p:txBody>
      </p:sp>
      <p:pic>
        <p:nvPicPr>
          <p:cNvPr id="10" name="Imagem 9" descr="Imagem de vídeo game&#10;&#10;Descrição gerada automaticamente com confiança média">
            <a:extLst>
              <a:ext uri="{FF2B5EF4-FFF2-40B4-BE49-F238E27FC236}">
                <a16:creationId xmlns:a16="http://schemas.microsoft.com/office/drawing/2014/main" id="{13C349CA-D50A-41C3-9354-5F55F63E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9" y="1831270"/>
            <a:ext cx="5956663" cy="2950410"/>
          </a:xfrm>
          <a:prstGeom prst="rect">
            <a:avLst/>
          </a:prstGeom>
        </p:spPr>
      </p:pic>
      <p:sp>
        <p:nvSpPr>
          <p:cNvPr id="11" name="CaixaDeTexto 10">
            <a:extLst>
              <a:ext uri="{FF2B5EF4-FFF2-40B4-BE49-F238E27FC236}">
                <a16:creationId xmlns:a16="http://schemas.microsoft.com/office/drawing/2014/main" id="{2FD75061-87F6-4821-A68A-BDC1A596F498}"/>
              </a:ext>
            </a:extLst>
          </p:cNvPr>
          <p:cNvSpPr txBox="1"/>
          <p:nvPr/>
        </p:nvSpPr>
        <p:spPr>
          <a:xfrm>
            <a:off x="261259" y="5058679"/>
            <a:ext cx="11669482" cy="923330"/>
          </a:xfrm>
          <a:prstGeom prst="rect">
            <a:avLst/>
          </a:prstGeom>
          <a:noFill/>
        </p:spPr>
        <p:txBody>
          <a:bodyPr wrap="square" rtlCol="0">
            <a:spAutoFit/>
          </a:bodyPr>
          <a:lstStyle/>
          <a:p>
            <a:r>
              <a:rPr lang="pt-BR" dirty="0"/>
              <a:t>A automação de testes já vem sendo utilizada por uma parcela maior de empresas, automatizando geralmente alguns testes de UI (Interface do Usuário) que acabam sendo integrados aos testes contínuos. Porém, no geral, o processo de testes contínuos fica apenas nisso.</a:t>
            </a:r>
          </a:p>
        </p:txBody>
      </p:sp>
    </p:spTree>
    <p:extLst>
      <p:ext uri="{BB962C8B-B14F-4D97-AF65-F5344CB8AC3E}">
        <p14:creationId xmlns:p14="http://schemas.microsoft.com/office/powerpoint/2010/main" val="167582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7DAAC7C-0291-4901-8163-18014415DF09}"/>
              </a:ext>
            </a:extLst>
          </p:cNvPr>
          <p:cNvSpPr txBox="1"/>
          <p:nvPr/>
        </p:nvSpPr>
        <p:spPr>
          <a:xfrm>
            <a:off x="261258" y="184665"/>
            <a:ext cx="11773985" cy="400110"/>
          </a:xfrm>
          <a:prstGeom prst="rect">
            <a:avLst/>
          </a:prstGeom>
          <a:noFill/>
        </p:spPr>
        <p:txBody>
          <a:bodyPr wrap="square" rtlCol="0">
            <a:spAutoFit/>
          </a:bodyPr>
          <a:lstStyle/>
          <a:p>
            <a:r>
              <a:rPr lang="pt-BR" sz="2000" b="1" dirty="0"/>
              <a:t>Grupos de Testes do Testes Continuo</a:t>
            </a:r>
          </a:p>
        </p:txBody>
      </p:sp>
      <p:sp>
        <p:nvSpPr>
          <p:cNvPr id="3" name="CaixaDeTexto 2">
            <a:extLst>
              <a:ext uri="{FF2B5EF4-FFF2-40B4-BE49-F238E27FC236}">
                <a16:creationId xmlns:a16="http://schemas.microsoft.com/office/drawing/2014/main" id="{DA5B6005-13A9-404A-A728-64EEF8CA77C5}"/>
              </a:ext>
            </a:extLst>
          </p:cNvPr>
          <p:cNvSpPr txBox="1"/>
          <p:nvPr/>
        </p:nvSpPr>
        <p:spPr>
          <a:xfrm>
            <a:off x="10006148" y="0"/>
            <a:ext cx="1924593" cy="584775"/>
          </a:xfrm>
          <a:prstGeom prst="rect">
            <a:avLst/>
          </a:prstGeom>
          <a:noFill/>
        </p:spPr>
        <p:txBody>
          <a:bodyPr wrap="square" rtlCol="0">
            <a:spAutoFit/>
          </a:bodyPr>
          <a:lstStyle/>
          <a:p>
            <a:pPr>
              <a:spcAft>
                <a:spcPts val="600"/>
              </a:spcAft>
            </a:pPr>
            <a:r>
              <a:rPr lang="pt-BR" sz="3200" dirty="0"/>
              <a:t>Pagina: 5</a:t>
            </a:r>
          </a:p>
        </p:txBody>
      </p:sp>
      <p:sp>
        <p:nvSpPr>
          <p:cNvPr id="4" name="CaixaDeTexto 3">
            <a:extLst>
              <a:ext uri="{FF2B5EF4-FFF2-40B4-BE49-F238E27FC236}">
                <a16:creationId xmlns:a16="http://schemas.microsoft.com/office/drawing/2014/main" id="{6364E27F-B239-43F4-BC41-2F1374138EFF}"/>
              </a:ext>
            </a:extLst>
          </p:cNvPr>
          <p:cNvSpPr txBox="1"/>
          <p:nvPr/>
        </p:nvSpPr>
        <p:spPr>
          <a:xfrm>
            <a:off x="261258" y="584775"/>
            <a:ext cx="11669481" cy="369332"/>
          </a:xfrm>
          <a:prstGeom prst="rect">
            <a:avLst/>
          </a:prstGeom>
          <a:noFill/>
        </p:spPr>
        <p:txBody>
          <a:bodyPr wrap="square" rtlCol="0">
            <a:spAutoFit/>
          </a:bodyPr>
          <a:lstStyle/>
          <a:p>
            <a:r>
              <a:rPr lang="pt-BR" dirty="0"/>
              <a:t>Agora, vamos entender melhor cada grupo de teste e quais os seus reais objetivos.</a:t>
            </a:r>
          </a:p>
        </p:txBody>
      </p:sp>
      <p:sp>
        <p:nvSpPr>
          <p:cNvPr id="5" name="CaixaDeTexto 4">
            <a:extLst>
              <a:ext uri="{FF2B5EF4-FFF2-40B4-BE49-F238E27FC236}">
                <a16:creationId xmlns:a16="http://schemas.microsoft.com/office/drawing/2014/main" id="{E1445918-22B2-480E-9F53-ECBFA41C6093}"/>
              </a:ext>
            </a:extLst>
          </p:cNvPr>
          <p:cNvSpPr txBox="1"/>
          <p:nvPr/>
        </p:nvSpPr>
        <p:spPr>
          <a:xfrm>
            <a:off x="261260" y="954107"/>
            <a:ext cx="11669482" cy="2954655"/>
          </a:xfrm>
          <a:prstGeom prst="rect">
            <a:avLst/>
          </a:prstGeom>
          <a:noFill/>
        </p:spPr>
        <p:txBody>
          <a:bodyPr wrap="square" rtlCol="0">
            <a:spAutoFit/>
          </a:bodyPr>
          <a:lstStyle/>
          <a:p>
            <a:pPr marL="285750" indent="-285750">
              <a:buFont typeface="Wingdings" panose="05000000000000000000" pitchFamily="2" charset="2"/>
              <a:buChar char="§"/>
            </a:pPr>
            <a:r>
              <a:rPr lang="pt-BR" sz="2000" b="1" dirty="0"/>
              <a:t>Smoke Tests</a:t>
            </a:r>
          </a:p>
          <a:p>
            <a:r>
              <a:rPr lang="pt-BR" dirty="0"/>
              <a:t>Consiste na execução, dentro do pipeline, de um conjunto reduzido de cenários de testes das funcionalidades e fluxos mais importantes da aplicação.</a:t>
            </a:r>
          </a:p>
          <a:p>
            <a:pPr marL="285750" indent="-285750">
              <a:buFont typeface="Wingdings" panose="05000000000000000000" pitchFamily="2" charset="2"/>
              <a:buChar char="§"/>
            </a:pPr>
            <a:r>
              <a:rPr lang="pt-BR" sz="2000" b="1" dirty="0"/>
              <a:t>Regression Tests</a:t>
            </a:r>
          </a:p>
          <a:p>
            <a:r>
              <a:rPr lang="pt-BR" dirty="0"/>
              <a:t>Consiste em reexecutar, de forma agendada, ou seja, fora do pipeline da aplicação, todos os cenários de testes criados para uma determinada aplicação, de forma a garantir continuamente o correto funcionamento de todas as funcionalidades e fluxos.</a:t>
            </a:r>
          </a:p>
          <a:p>
            <a:pPr marL="285750" indent="-285750">
              <a:buFont typeface="Wingdings" panose="05000000000000000000" pitchFamily="2" charset="2"/>
              <a:buChar char="§"/>
            </a:pPr>
            <a:r>
              <a:rPr lang="pt-BR" sz="2000" b="1" dirty="0"/>
              <a:t>Performance Tests</a:t>
            </a:r>
          </a:p>
          <a:p>
            <a:r>
              <a:rPr lang="pt-BR" dirty="0"/>
              <a:t>Esse grupo de testes do Continuous Testing consiste em reexecutar testes de performance (carga, estresse, resistência, subida rápida, dentre outros tipos) executados anteriormente, de forma agendada.</a:t>
            </a:r>
          </a:p>
        </p:txBody>
      </p:sp>
      <p:sp>
        <p:nvSpPr>
          <p:cNvPr id="6" name="CaixaDeTexto 5">
            <a:extLst>
              <a:ext uri="{FF2B5EF4-FFF2-40B4-BE49-F238E27FC236}">
                <a16:creationId xmlns:a16="http://schemas.microsoft.com/office/drawing/2014/main" id="{16C76275-9D0C-4CCE-8CD8-86370CEA7D43}"/>
              </a:ext>
            </a:extLst>
          </p:cNvPr>
          <p:cNvSpPr txBox="1"/>
          <p:nvPr/>
        </p:nvSpPr>
        <p:spPr>
          <a:xfrm>
            <a:off x="261258" y="3908762"/>
            <a:ext cx="11669480" cy="646331"/>
          </a:xfrm>
          <a:prstGeom prst="rect">
            <a:avLst/>
          </a:prstGeom>
          <a:noFill/>
        </p:spPr>
        <p:txBody>
          <a:bodyPr wrap="square" rtlCol="0">
            <a:spAutoFit/>
          </a:bodyPr>
          <a:lstStyle/>
          <a:p>
            <a:r>
              <a:rPr lang="pt-BR" dirty="0"/>
              <a:t>Na imagem abaixo, podemos ver, de forma resumida, como seria o fluxo dos testes contínuos:</a:t>
            </a:r>
          </a:p>
          <a:p>
            <a:endParaRPr lang="pt-BR" dirty="0"/>
          </a:p>
        </p:txBody>
      </p:sp>
      <p:pic>
        <p:nvPicPr>
          <p:cNvPr id="7" name="Imagem 6" descr="Linha do tempo&#10;&#10;Descrição gerada automaticamente">
            <a:extLst>
              <a:ext uri="{FF2B5EF4-FFF2-40B4-BE49-F238E27FC236}">
                <a16:creationId xmlns:a16="http://schemas.microsoft.com/office/drawing/2014/main" id="{95FAD6BF-E2C5-48AA-8901-8F20C81DF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4" y="4231927"/>
            <a:ext cx="5042266" cy="2088939"/>
          </a:xfrm>
          <a:prstGeom prst="rect">
            <a:avLst/>
          </a:prstGeom>
        </p:spPr>
      </p:pic>
    </p:spTree>
    <p:extLst>
      <p:ext uri="{BB962C8B-B14F-4D97-AF65-F5344CB8AC3E}">
        <p14:creationId xmlns:p14="http://schemas.microsoft.com/office/powerpoint/2010/main" val="9245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EAEE60C-C491-4E3F-B49D-3C2EFEFD2952}"/>
              </a:ext>
            </a:extLst>
          </p:cNvPr>
          <p:cNvSpPr txBox="1"/>
          <p:nvPr/>
        </p:nvSpPr>
        <p:spPr>
          <a:xfrm>
            <a:off x="10006147" y="0"/>
            <a:ext cx="1924593" cy="584775"/>
          </a:xfrm>
          <a:prstGeom prst="rect">
            <a:avLst/>
          </a:prstGeom>
          <a:noFill/>
        </p:spPr>
        <p:txBody>
          <a:bodyPr wrap="square" rtlCol="0">
            <a:spAutoFit/>
          </a:bodyPr>
          <a:lstStyle/>
          <a:p>
            <a:pPr>
              <a:spcAft>
                <a:spcPts val="600"/>
              </a:spcAft>
            </a:pPr>
            <a:r>
              <a:rPr lang="pt-BR" sz="3200" dirty="0"/>
              <a:t>Pagina: 6</a:t>
            </a:r>
          </a:p>
        </p:txBody>
      </p:sp>
      <p:sp>
        <p:nvSpPr>
          <p:cNvPr id="3" name="CaixaDeTexto 2">
            <a:extLst>
              <a:ext uri="{FF2B5EF4-FFF2-40B4-BE49-F238E27FC236}">
                <a16:creationId xmlns:a16="http://schemas.microsoft.com/office/drawing/2014/main" id="{A6F06793-9A4C-4A2F-A449-4888C1F5A30D}"/>
              </a:ext>
            </a:extLst>
          </p:cNvPr>
          <p:cNvSpPr txBox="1"/>
          <p:nvPr/>
        </p:nvSpPr>
        <p:spPr>
          <a:xfrm>
            <a:off x="261260" y="292387"/>
            <a:ext cx="11669480" cy="2554545"/>
          </a:xfrm>
          <a:prstGeom prst="rect">
            <a:avLst/>
          </a:prstGeom>
          <a:noFill/>
        </p:spPr>
        <p:txBody>
          <a:bodyPr wrap="square" rtlCol="0">
            <a:spAutoFit/>
          </a:bodyPr>
          <a:lstStyle/>
          <a:p>
            <a:r>
              <a:rPr lang="pt-BR" sz="2000" b="1" dirty="0">
                <a:latin typeface="+mj-lt"/>
              </a:rPr>
              <a:t>Exemplos:</a:t>
            </a:r>
          </a:p>
          <a:p>
            <a:r>
              <a:rPr lang="pt-BR" sz="2000" dirty="0">
                <a:latin typeface="+mj-lt"/>
              </a:rPr>
              <a:t>A fase anterior (CI) é crucial para melhoria e consistência no código:</a:t>
            </a:r>
          </a:p>
          <a:p>
            <a:pPr marL="342900" indent="-342900">
              <a:buFont typeface="Wingdings" panose="05000000000000000000" pitchFamily="2" charset="2"/>
              <a:buChar char="§"/>
            </a:pPr>
            <a:r>
              <a:rPr lang="pt-BR" sz="2000" dirty="0">
                <a:latin typeface="+mj-lt"/>
              </a:rPr>
              <a:t>A fase de CT ou Teste Contínuo analisa estas melhorias;</a:t>
            </a:r>
          </a:p>
          <a:p>
            <a:pPr marL="342900" indent="-342900">
              <a:buFont typeface="Wingdings" panose="05000000000000000000" pitchFamily="2" charset="2"/>
              <a:buChar char="§"/>
            </a:pPr>
            <a:r>
              <a:rPr lang="pt-BR" sz="2000" dirty="0">
                <a:latin typeface="+mj-lt"/>
              </a:rPr>
              <a:t>Desenvolvedores avaliam o produto das fases anteriores;</a:t>
            </a:r>
          </a:p>
          <a:p>
            <a:pPr marL="342900" indent="-342900">
              <a:buFont typeface="Wingdings" panose="05000000000000000000" pitchFamily="2" charset="2"/>
              <a:buChar char="§"/>
            </a:pPr>
            <a:r>
              <a:rPr lang="pt-BR" sz="2000" dirty="0">
                <a:latin typeface="+mj-lt"/>
              </a:rPr>
              <a:t>Os clientes testam o produto;</a:t>
            </a:r>
          </a:p>
          <a:p>
            <a:pPr marL="342900" indent="-342900">
              <a:buFont typeface="Wingdings" panose="05000000000000000000" pitchFamily="2" charset="2"/>
              <a:buChar char="§"/>
            </a:pPr>
            <a:r>
              <a:rPr lang="pt-BR" sz="2000" dirty="0">
                <a:latin typeface="+mj-lt"/>
              </a:rPr>
              <a:t>Pode ocorrer;</a:t>
            </a:r>
          </a:p>
          <a:p>
            <a:pPr marL="342900" indent="-342900">
              <a:buFont typeface="Wingdings" panose="05000000000000000000" pitchFamily="2" charset="2"/>
              <a:buChar char="§"/>
            </a:pPr>
            <a:r>
              <a:rPr lang="pt-BR" sz="2000" dirty="0">
                <a:latin typeface="+mj-lt"/>
              </a:rPr>
              <a:t>Feedback positivo: será avaliado e mudanças serão propostas;</a:t>
            </a:r>
          </a:p>
          <a:p>
            <a:pPr marL="342900" indent="-342900">
              <a:buFont typeface="Wingdings" panose="05000000000000000000" pitchFamily="2" charset="2"/>
              <a:buChar char="§"/>
            </a:pPr>
            <a:r>
              <a:rPr lang="pt-BR" sz="2000" dirty="0">
                <a:latin typeface="+mj-lt"/>
              </a:rPr>
              <a:t>Feedback negativo: lançamento de novas versões.</a:t>
            </a:r>
          </a:p>
        </p:txBody>
      </p:sp>
    </p:spTree>
    <p:extLst>
      <p:ext uri="{BB962C8B-B14F-4D97-AF65-F5344CB8AC3E}">
        <p14:creationId xmlns:p14="http://schemas.microsoft.com/office/powerpoint/2010/main" val="216106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E941AE2-701C-42F3-BA6D-9984B6096B91}"/>
              </a:ext>
            </a:extLst>
          </p:cNvPr>
          <p:cNvSpPr txBox="1"/>
          <p:nvPr/>
        </p:nvSpPr>
        <p:spPr>
          <a:xfrm>
            <a:off x="261255" y="209005"/>
            <a:ext cx="5834745" cy="584775"/>
          </a:xfrm>
          <a:prstGeom prst="rect">
            <a:avLst/>
          </a:prstGeom>
          <a:noFill/>
        </p:spPr>
        <p:txBody>
          <a:bodyPr wrap="square" rtlCol="0">
            <a:spAutoFit/>
          </a:bodyPr>
          <a:lstStyle/>
          <a:p>
            <a:r>
              <a:rPr lang="pt-BR" sz="3200" b="1" dirty="0"/>
              <a:t>Selenium</a:t>
            </a:r>
          </a:p>
        </p:txBody>
      </p:sp>
      <p:sp>
        <p:nvSpPr>
          <p:cNvPr id="3" name="CaixaDeTexto 2">
            <a:extLst>
              <a:ext uri="{FF2B5EF4-FFF2-40B4-BE49-F238E27FC236}">
                <a16:creationId xmlns:a16="http://schemas.microsoft.com/office/drawing/2014/main" id="{AB7EE2F5-36E2-449B-9323-F3D5862BB4E4}"/>
              </a:ext>
            </a:extLst>
          </p:cNvPr>
          <p:cNvSpPr txBox="1"/>
          <p:nvPr/>
        </p:nvSpPr>
        <p:spPr>
          <a:xfrm>
            <a:off x="261255" y="768760"/>
            <a:ext cx="11669490" cy="3724096"/>
          </a:xfrm>
          <a:prstGeom prst="rect">
            <a:avLst/>
          </a:prstGeom>
          <a:noFill/>
        </p:spPr>
        <p:txBody>
          <a:bodyPr wrap="square" rtlCol="0">
            <a:spAutoFit/>
          </a:bodyPr>
          <a:lstStyle/>
          <a:p>
            <a:pPr marL="342900" indent="-342900">
              <a:buFont typeface="Wingdings" panose="05000000000000000000" pitchFamily="2" charset="2"/>
              <a:buChar char="§"/>
            </a:pPr>
            <a:r>
              <a:rPr lang="pt-BR" sz="2000" b="1" dirty="0"/>
              <a:t>Oque é Selenium</a:t>
            </a:r>
            <a:r>
              <a:rPr lang="pt-BR" sz="2000" dirty="0"/>
              <a:t>:</a:t>
            </a:r>
            <a:r>
              <a:rPr lang="pt-BR" dirty="0"/>
              <a:t> O Selenium(Jason Huggins, 2004) é um conjunto de ferramentas de código aberto multiplataforma, usado para testar aplicações web pelo browser de forma automatizada.</a:t>
            </a:r>
            <a:br>
              <a:rPr lang="pt-BR" dirty="0"/>
            </a:br>
            <a:r>
              <a:rPr lang="pt-BR" dirty="0"/>
              <a:t>	Ele executa testes de funcionalidades da aplicação web e testes de compatibilidade entre browser e aplicações derivadas.</a:t>
            </a:r>
          </a:p>
          <a:p>
            <a:r>
              <a:rPr lang="pt-BR" dirty="0"/>
              <a:t>	O Selenium suporta varias linguagens de programação, como exemplo:</a:t>
            </a:r>
          </a:p>
          <a:p>
            <a:pPr marL="742950" lvl="1" indent="-285750">
              <a:buFont typeface="Wingdings" panose="05000000000000000000" pitchFamily="2" charset="2"/>
              <a:buChar char="q"/>
            </a:pPr>
            <a:r>
              <a:rPr lang="pt-BR" dirty="0"/>
              <a:t>C#;</a:t>
            </a:r>
          </a:p>
          <a:p>
            <a:pPr marL="742950" lvl="1" indent="-285750">
              <a:buFont typeface="Wingdings" panose="05000000000000000000" pitchFamily="2" charset="2"/>
              <a:buChar char="q"/>
            </a:pPr>
            <a:r>
              <a:rPr lang="pt-BR" dirty="0"/>
              <a:t>Python;</a:t>
            </a:r>
          </a:p>
          <a:p>
            <a:pPr marL="742950" lvl="1" indent="-285750">
              <a:buFont typeface="Wingdings" panose="05000000000000000000" pitchFamily="2" charset="2"/>
              <a:buChar char="q"/>
            </a:pPr>
            <a:r>
              <a:rPr lang="pt-BR" dirty="0"/>
              <a:t>Java;</a:t>
            </a:r>
          </a:p>
          <a:p>
            <a:pPr marL="742950" lvl="1" indent="-285750">
              <a:buFont typeface="Wingdings" panose="05000000000000000000" pitchFamily="2" charset="2"/>
              <a:buChar char="q"/>
            </a:pPr>
            <a:r>
              <a:rPr lang="pt-BR" dirty="0"/>
              <a:t>JavaScript;</a:t>
            </a:r>
          </a:p>
          <a:p>
            <a:pPr marL="742950" lvl="1" indent="-285750">
              <a:buFont typeface="Wingdings" panose="05000000000000000000" pitchFamily="2" charset="2"/>
              <a:buChar char="q"/>
            </a:pPr>
            <a:r>
              <a:rPr lang="pt-BR" dirty="0"/>
              <a:t>Python;</a:t>
            </a:r>
          </a:p>
          <a:p>
            <a:pPr marL="742950" lvl="1" indent="-285750">
              <a:buFont typeface="Wingdings" panose="05000000000000000000" pitchFamily="2" charset="2"/>
              <a:buChar char="q"/>
            </a:pPr>
            <a:r>
              <a:rPr lang="pt-BR" dirty="0"/>
              <a:t>Kotlin;</a:t>
            </a:r>
          </a:p>
          <a:p>
            <a:pPr marL="742950" lvl="1" indent="-285750">
              <a:buFont typeface="Wingdings" panose="05000000000000000000" pitchFamily="2" charset="2"/>
              <a:buChar char="q"/>
            </a:pPr>
            <a:r>
              <a:rPr lang="pt-BR" dirty="0"/>
              <a:t>Ruby;</a:t>
            </a:r>
          </a:p>
          <a:p>
            <a:pPr marL="742950" lvl="1" indent="-285750">
              <a:buFont typeface="Wingdings" panose="05000000000000000000" pitchFamily="2" charset="2"/>
              <a:buChar char="q"/>
            </a:pPr>
            <a:r>
              <a:rPr lang="pt-BR" dirty="0"/>
              <a:t>Vários navegadores web como o Chrome, Firefox, Safari e Opera.</a:t>
            </a:r>
          </a:p>
        </p:txBody>
      </p:sp>
      <p:sp>
        <p:nvSpPr>
          <p:cNvPr id="5" name="CaixaDeTexto 4">
            <a:extLst>
              <a:ext uri="{FF2B5EF4-FFF2-40B4-BE49-F238E27FC236}">
                <a16:creationId xmlns:a16="http://schemas.microsoft.com/office/drawing/2014/main" id="{D70F4792-7A32-4492-ACB8-E41D27B0D231}"/>
              </a:ext>
            </a:extLst>
          </p:cNvPr>
          <p:cNvSpPr txBox="1"/>
          <p:nvPr/>
        </p:nvSpPr>
        <p:spPr>
          <a:xfrm>
            <a:off x="509451" y="3343206"/>
            <a:ext cx="184731" cy="292388"/>
          </a:xfrm>
          <a:prstGeom prst="rect">
            <a:avLst/>
          </a:prstGeom>
          <a:noFill/>
        </p:spPr>
        <p:txBody>
          <a:bodyPr wrap="none" rtlCol="0">
            <a:spAutoFit/>
          </a:bodyPr>
          <a:lstStyle/>
          <a:p>
            <a:endParaRPr lang="pt-BR" sz="1300" b="1" dirty="0"/>
          </a:p>
        </p:txBody>
      </p:sp>
      <p:sp>
        <p:nvSpPr>
          <p:cNvPr id="6" name="CaixaDeTexto 5">
            <a:extLst>
              <a:ext uri="{FF2B5EF4-FFF2-40B4-BE49-F238E27FC236}">
                <a16:creationId xmlns:a16="http://schemas.microsoft.com/office/drawing/2014/main" id="{12608DAB-BB9E-4EB1-A8C3-AB6B7B2FDD46}"/>
              </a:ext>
            </a:extLst>
          </p:cNvPr>
          <p:cNvSpPr txBox="1"/>
          <p:nvPr/>
        </p:nvSpPr>
        <p:spPr>
          <a:xfrm>
            <a:off x="1580606" y="4121331"/>
            <a:ext cx="184731" cy="369332"/>
          </a:xfrm>
          <a:prstGeom prst="rect">
            <a:avLst/>
          </a:prstGeom>
          <a:noFill/>
        </p:spPr>
        <p:txBody>
          <a:bodyPr wrap="none" rtlCol="0">
            <a:spAutoFit/>
          </a:bodyPr>
          <a:lstStyle/>
          <a:p>
            <a:endParaRPr lang="pt-BR" dirty="0"/>
          </a:p>
        </p:txBody>
      </p:sp>
      <p:sp>
        <p:nvSpPr>
          <p:cNvPr id="4" name="CaixaDeTexto 3">
            <a:extLst>
              <a:ext uri="{FF2B5EF4-FFF2-40B4-BE49-F238E27FC236}">
                <a16:creationId xmlns:a16="http://schemas.microsoft.com/office/drawing/2014/main" id="{471370CF-E9B3-4B4C-B925-90EC653B31C9}"/>
              </a:ext>
            </a:extLst>
          </p:cNvPr>
          <p:cNvSpPr txBox="1"/>
          <p:nvPr/>
        </p:nvSpPr>
        <p:spPr>
          <a:xfrm>
            <a:off x="9980022" y="0"/>
            <a:ext cx="1950719" cy="584775"/>
          </a:xfrm>
          <a:prstGeom prst="rect">
            <a:avLst/>
          </a:prstGeom>
          <a:noFill/>
        </p:spPr>
        <p:txBody>
          <a:bodyPr wrap="square" rtlCol="0">
            <a:spAutoFit/>
          </a:bodyPr>
          <a:lstStyle/>
          <a:p>
            <a:r>
              <a:rPr lang="pt-BR" sz="3200" dirty="0"/>
              <a:t>Pagina: 7</a:t>
            </a:r>
          </a:p>
        </p:txBody>
      </p:sp>
      <p:sp>
        <p:nvSpPr>
          <p:cNvPr id="8" name="CaixaDeTexto 7">
            <a:extLst>
              <a:ext uri="{FF2B5EF4-FFF2-40B4-BE49-F238E27FC236}">
                <a16:creationId xmlns:a16="http://schemas.microsoft.com/office/drawing/2014/main" id="{2C25B799-9376-4F13-8A35-49A4814E22B3}"/>
              </a:ext>
            </a:extLst>
          </p:cNvPr>
          <p:cNvSpPr txBox="1"/>
          <p:nvPr/>
        </p:nvSpPr>
        <p:spPr>
          <a:xfrm>
            <a:off x="261254" y="4490663"/>
            <a:ext cx="11669489" cy="1508105"/>
          </a:xfrm>
          <a:prstGeom prst="rect">
            <a:avLst/>
          </a:prstGeom>
          <a:noFill/>
        </p:spPr>
        <p:txBody>
          <a:bodyPr wrap="square">
            <a:spAutoFit/>
          </a:bodyPr>
          <a:lstStyle/>
          <a:p>
            <a:r>
              <a:rPr lang="pt-BR" sz="2000" b="1" dirty="0"/>
              <a:t>Ecossistema</a:t>
            </a:r>
          </a:p>
          <a:p>
            <a:r>
              <a:rPr lang="pt-BR" dirty="0"/>
              <a:t>O ecossistema do selenium é constituído por:</a:t>
            </a:r>
          </a:p>
          <a:p>
            <a:pPr marL="285750" indent="-285750">
              <a:buFont typeface="Wingdings" panose="05000000000000000000" pitchFamily="2" charset="2"/>
              <a:buChar char="§"/>
            </a:pPr>
            <a:r>
              <a:rPr lang="pt-BR" b="1" dirty="0"/>
              <a:t>Selenium IDE</a:t>
            </a:r>
          </a:p>
          <a:p>
            <a:r>
              <a:rPr lang="pt-BR" b="1" dirty="0"/>
              <a:t>Selenium IDE</a:t>
            </a:r>
            <a:r>
              <a:rPr lang="pt-BR" dirty="0"/>
              <a:t> é um plugin de desenvolvimento para scripts de testes automatizados, onde permite o usuário criar testes de forma muito rápida.</a:t>
            </a:r>
          </a:p>
        </p:txBody>
      </p:sp>
    </p:spTree>
    <p:extLst>
      <p:ext uri="{BB962C8B-B14F-4D97-AF65-F5344CB8AC3E}">
        <p14:creationId xmlns:p14="http://schemas.microsoft.com/office/powerpoint/2010/main" val="114894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aixaDeTexto 26">
            <a:extLst>
              <a:ext uri="{FF2B5EF4-FFF2-40B4-BE49-F238E27FC236}">
                <a16:creationId xmlns:a16="http://schemas.microsoft.com/office/drawing/2014/main" id="{C20E0981-FD33-4A27-9B3A-6FC5452C7546}"/>
              </a:ext>
            </a:extLst>
          </p:cNvPr>
          <p:cNvSpPr txBox="1"/>
          <p:nvPr/>
        </p:nvSpPr>
        <p:spPr>
          <a:xfrm>
            <a:off x="10045337" y="19937"/>
            <a:ext cx="1908263" cy="584775"/>
          </a:xfrm>
          <a:prstGeom prst="rect">
            <a:avLst/>
          </a:prstGeom>
          <a:noFill/>
        </p:spPr>
        <p:txBody>
          <a:bodyPr wrap="square" rtlCol="0">
            <a:spAutoFit/>
          </a:bodyPr>
          <a:lstStyle/>
          <a:p>
            <a:r>
              <a:rPr lang="pt-BR" sz="3200" dirty="0"/>
              <a:t>Pagina: 8</a:t>
            </a:r>
          </a:p>
        </p:txBody>
      </p:sp>
      <p:sp>
        <p:nvSpPr>
          <p:cNvPr id="13" name="CaixaDeTexto 12">
            <a:extLst>
              <a:ext uri="{FF2B5EF4-FFF2-40B4-BE49-F238E27FC236}">
                <a16:creationId xmlns:a16="http://schemas.microsoft.com/office/drawing/2014/main" id="{1B160D11-5EEE-41BF-B643-A3EEA3CB38D9}"/>
              </a:ext>
            </a:extLst>
          </p:cNvPr>
          <p:cNvSpPr txBox="1"/>
          <p:nvPr/>
        </p:nvSpPr>
        <p:spPr>
          <a:xfrm>
            <a:off x="238400" y="508267"/>
            <a:ext cx="11715200" cy="2308324"/>
          </a:xfrm>
          <a:prstGeom prst="rect">
            <a:avLst/>
          </a:prstGeom>
          <a:noFill/>
        </p:spPr>
        <p:txBody>
          <a:bodyPr wrap="square">
            <a:spAutoFit/>
          </a:bodyPr>
          <a:lstStyle/>
          <a:p>
            <a:r>
              <a:rPr lang="pt-BR" dirty="0"/>
              <a:t>Essa ferramenta te permite gravar os scripts, funcionando como um gravador de tela, gravando as ações do usuário;</a:t>
            </a:r>
          </a:p>
          <a:p>
            <a:pPr marL="285750" indent="-285750">
              <a:buFont typeface="Wingdings" panose="05000000000000000000" pitchFamily="2" charset="2"/>
              <a:buChar char="§"/>
            </a:pPr>
            <a:r>
              <a:rPr lang="pt-BR" b="1" dirty="0"/>
              <a:t>Selenium WebDriver:</a:t>
            </a:r>
          </a:p>
          <a:p>
            <a:r>
              <a:rPr lang="pt-BR" dirty="0"/>
              <a:t>Esse script gerado você pode parametrizar e executar quantas vezes você quiser. O Selenium IDE inclui o Selenium Core, permitindo que você facilmente possa gravar e reproduzir os testes no ambiente real que será executado. O IDE é voltado para testes rápidos, com rápidos feedbacks.</a:t>
            </a:r>
          </a:p>
          <a:p>
            <a:r>
              <a:rPr lang="pt-BR" dirty="0"/>
              <a:t>É importante ressaltar que o Selenium IDE funcionava até a versão 55 do Firefox – e somente no Firefox. Porém, em 2018 eles voltaram com o projeto, ainda em “alpha”, mas agora disponível para Firefox e Chrome;</a:t>
            </a:r>
          </a:p>
        </p:txBody>
      </p:sp>
      <p:sp>
        <p:nvSpPr>
          <p:cNvPr id="14" name="CaixaDeTexto 13">
            <a:extLst>
              <a:ext uri="{FF2B5EF4-FFF2-40B4-BE49-F238E27FC236}">
                <a16:creationId xmlns:a16="http://schemas.microsoft.com/office/drawing/2014/main" id="{FFE35035-5136-4392-975D-01E6BFAF0BD7}"/>
              </a:ext>
            </a:extLst>
          </p:cNvPr>
          <p:cNvSpPr txBox="1"/>
          <p:nvPr/>
        </p:nvSpPr>
        <p:spPr>
          <a:xfrm>
            <a:off x="238400" y="2816591"/>
            <a:ext cx="11653221" cy="1508105"/>
          </a:xfrm>
          <a:prstGeom prst="rect">
            <a:avLst/>
          </a:prstGeom>
          <a:noFill/>
        </p:spPr>
        <p:txBody>
          <a:bodyPr wrap="square" rtlCol="0">
            <a:spAutoFit/>
          </a:bodyPr>
          <a:lstStyle/>
          <a:p>
            <a:r>
              <a:rPr lang="pt-BR" sz="2000" b="1" dirty="0"/>
              <a:t>Concorrentes do Selenium:</a:t>
            </a:r>
          </a:p>
          <a:p>
            <a:pPr marL="285750" indent="-285750">
              <a:buFont typeface="Wingdings" panose="05000000000000000000" pitchFamily="2" charset="2"/>
              <a:buChar char="§"/>
            </a:pPr>
            <a:r>
              <a:rPr lang="pt-BR" dirty="0"/>
              <a:t>TestComplete;</a:t>
            </a:r>
          </a:p>
          <a:p>
            <a:pPr marL="285750" indent="-285750">
              <a:buFont typeface="Wingdings" panose="05000000000000000000" pitchFamily="2" charset="2"/>
              <a:buChar char="§"/>
            </a:pPr>
            <a:r>
              <a:rPr lang="pt-BR" dirty="0"/>
              <a:t>Katalon Studio;</a:t>
            </a:r>
          </a:p>
          <a:p>
            <a:pPr marL="285750" indent="-285750">
              <a:buFont typeface="Wingdings" panose="05000000000000000000" pitchFamily="2" charset="2"/>
              <a:buChar char="§"/>
            </a:pPr>
            <a:r>
              <a:rPr lang="pt-BR" dirty="0"/>
              <a:t>UFT(Unified Funcional Testing);</a:t>
            </a:r>
          </a:p>
          <a:p>
            <a:pPr marL="285750" indent="-285750">
              <a:buFont typeface="Wingdings" panose="05000000000000000000" pitchFamily="2" charset="2"/>
              <a:buChar char="§"/>
            </a:pPr>
            <a:r>
              <a:rPr lang="pt-BR" dirty="0"/>
              <a:t>Entres outros.</a:t>
            </a:r>
          </a:p>
        </p:txBody>
      </p:sp>
      <p:sp>
        <p:nvSpPr>
          <p:cNvPr id="5" name="CaixaDeTexto 4">
            <a:extLst>
              <a:ext uri="{FF2B5EF4-FFF2-40B4-BE49-F238E27FC236}">
                <a16:creationId xmlns:a16="http://schemas.microsoft.com/office/drawing/2014/main" id="{5D6D279E-2183-41CA-841E-215D48C0D15F}"/>
              </a:ext>
            </a:extLst>
          </p:cNvPr>
          <p:cNvSpPr txBox="1"/>
          <p:nvPr/>
        </p:nvSpPr>
        <p:spPr>
          <a:xfrm>
            <a:off x="300379" y="4324696"/>
            <a:ext cx="11591242" cy="369332"/>
          </a:xfrm>
          <a:prstGeom prst="rect">
            <a:avLst/>
          </a:prstGeom>
          <a:noFill/>
        </p:spPr>
        <p:txBody>
          <a:bodyPr wrap="square" rtlCol="0">
            <a:spAutoFit/>
          </a:bodyPr>
          <a:lstStyle/>
          <a:p>
            <a:r>
              <a:rPr lang="pt-BR" b="1" dirty="0"/>
              <a:t>Ferramentas/como instalar:</a:t>
            </a:r>
          </a:p>
        </p:txBody>
      </p:sp>
      <p:sp>
        <p:nvSpPr>
          <p:cNvPr id="16" name="CaixaDeTexto 15">
            <a:extLst>
              <a:ext uri="{FF2B5EF4-FFF2-40B4-BE49-F238E27FC236}">
                <a16:creationId xmlns:a16="http://schemas.microsoft.com/office/drawing/2014/main" id="{B4888947-EF90-4306-9AA5-A50BBC473E55}"/>
              </a:ext>
            </a:extLst>
          </p:cNvPr>
          <p:cNvSpPr txBox="1"/>
          <p:nvPr/>
        </p:nvSpPr>
        <p:spPr>
          <a:xfrm>
            <a:off x="274319" y="4659827"/>
            <a:ext cx="11643359" cy="1586909"/>
          </a:xfrm>
          <a:prstGeom prst="rect">
            <a:avLst/>
          </a:prstGeom>
          <a:noFill/>
        </p:spPr>
        <p:txBody>
          <a:bodyPr wrap="square" rtlCol="0">
            <a:spAutoFit/>
          </a:bodyPr>
          <a:lstStyle/>
          <a:p>
            <a:pPr marL="285750" indent="-285750">
              <a:buFont typeface="Wingdings" panose="05000000000000000000" pitchFamily="2" charset="2"/>
              <a:buChar char="§"/>
            </a:pPr>
            <a:r>
              <a:rPr lang="pt-BR" i="1" spc="-75" dirty="0">
                <a:latin typeface="Helvetica" panose="020B0604020202020204" pitchFamily="34" charset="0"/>
                <a:ea typeface="Times New Roman" panose="02020603050405020304" pitchFamily="18" charset="0"/>
                <a:cs typeface="Times New Roman" panose="02020603050405020304" pitchFamily="18" charset="0"/>
              </a:rPr>
              <a:t>J</a:t>
            </a:r>
            <a:r>
              <a:rPr lang="pt-BR" i="1" spc="-75" dirty="0">
                <a:effectLst/>
                <a:latin typeface="Helvetica" panose="020B0604020202020204" pitchFamily="34" charset="0"/>
                <a:ea typeface="Times New Roman" panose="02020603050405020304" pitchFamily="18" charset="0"/>
                <a:cs typeface="Times New Roman" panose="02020603050405020304" pitchFamily="18" charset="0"/>
              </a:rPr>
              <a:t>ava:</a:t>
            </a:r>
            <a:endParaRPr lang="pt-BR"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a:effectLst/>
                <a:latin typeface="Helvetica" panose="020B0604020202020204" pitchFamily="34" charset="0"/>
                <a:ea typeface="Times New Roman" panose="02020603050405020304" pitchFamily="18" charset="0"/>
                <a:cs typeface="Times New Roman" panose="02020603050405020304" pitchFamily="18" charset="0"/>
              </a:rPr>
              <a:t>A instalação de bibliotecas Selenium para Java pode ser feita usando Maven. Adicione a dependência selenium-java em seu pom.xml:</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dependency</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5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  </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r>
              <a:rPr lang="pt-BR" sz="1800" dirty="0">
                <a:solidFill>
                  <a:srgbClr val="ABB2BF"/>
                </a:solidFill>
                <a:effectLst/>
                <a:latin typeface="Consolas" panose="020B0609020204030204" pitchFamily="49" charset="0"/>
                <a:ea typeface="Times New Roman" panose="02020603050405020304" pitchFamily="18" charset="0"/>
                <a:cs typeface="Courier New" panose="02070309020205020404" pitchFamily="49" charset="0"/>
              </a:rPr>
              <a:t>org.seleniumhq.selenium</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&lt;/</a:t>
            </a:r>
            <a:r>
              <a:rPr lang="pt-BR" sz="1800" dirty="0">
                <a:solidFill>
                  <a:srgbClr val="E06C75"/>
                </a:solidFill>
                <a:effectLst/>
                <a:latin typeface="Consolas" panose="020B0609020204030204" pitchFamily="49" charset="0"/>
                <a:ea typeface="Times New Roman" panose="02020603050405020304" pitchFamily="18" charset="0"/>
                <a:cs typeface="Courier New" panose="02070309020205020404" pitchFamily="49" charset="0"/>
              </a:rPr>
              <a:t>groupId</a:t>
            </a:r>
            <a:r>
              <a:rPr lang="pt-BR" sz="1800" dirty="0">
                <a:solidFill>
                  <a:srgbClr val="81A2BE"/>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2120305"/>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D2334"/>
      </a:dk2>
      <a:lt2>
        <a:srgbClr val="E2E8E2"/>
      </a:lt2>
      <a:accent1>
        <a:srgbClr val="E729E7"/>
      </a:accent1>
      <a:accent2>
        <a:srgbClr val="8617D5"/>
      </a:accent2>
      <a:accent3>
        <a:srgbClr val="4829E7"/>
      </a:accent3>
      <a:accent4>
        <a:srgbClr val="1747D5"/>
      </a:accent4>
      <a:accent5>
        <a:srgbClr val="29A8E7"/>
      </a:accent5>
      <a:accent6>
        <a:srgbClr val="14B7A9"/>
      </a:accent6>
      <a:hlink>
        <a:srgbClr val="3F7F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1728</Words>
  <Application>Microsoft Office PowerPoint</Application>
  <PresentationFormat>Widescreen</PresentationFormat>
  <Paragraphs>161</Paragraphs>
  <Slides>13</Slides>
  <Notes>0</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13</vt:i4>
      </vt:variant>
    </vt:vector>
  </HeadingPairs>
  <TitlesOfParts>
    <vt:vector size="21" baseType="lpstr">
      <vt:lpstr>Arial</vt:lpstr>
      <vt:lpstr>Arial Unicode MS</vt:lpstr>
      <vt:lpstr>Avenir Next LT Pro</vt:lpstr>
      <vt:lpstr>Calibri</vt:lpstr>
      <vt:lpstr>Consolas</vt:lpstr>
      <vt:lpstr>Helvetica</vt:lpstr>
      <vt:lpstr>Wingdings</vt:lpstr>
      <vt:lpstr>GradientRiseVTI</vt:lpstr>
      <vt:lpstr>Teste contínuo + Selenium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Teste contínuo    </dc:title>
  <dc:creator>Hugo André Lucena</dc:creator>
  <cp:lastModifiedBy>Hugo André Lucena</cp:lastModifiedBy>
  <cp:revision>1</cp:revision>
  <dcterms:created xsi:type="dcterms:W3CDTF">2021-04-30T15:12:28Z</dcterms:created>
  <dcterms:modified xsi:type="dcterms:W3CDTF">2021-05-21T03:24:10Z</dcterms:modified>
</cp:coreProperties>
</file>